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Lst>
  <p:sldSz type="screen16x9" cy="5143500" cx="9144000"/>
  <p:notesSz cx="6858000" cy="9144000"/>
  <p:embeddedFontLst>
    <p:embeddedFont>
      <p:font typeface="Calibri" panose="020F0502020204030204" pitchFamily="34" charset="0"/>
      <p:regular r:id="rId12"/>
      <p:bold r:id="rId13"/>
      <p:italic r:id="rId14"/>
      <p:boldItalic r:id="rId15"/>
    </p:embeddedFont>
    <p:embeddedFont>
      <p:font typeface="EB Garamond" panose="00000500000000000000" pitchFamily="2" charset="0"/>
      <p:regular r:id="rId16"/>
      <p:bold r:id="rId17"/>
      <p:italic r:id="rId18"/>
      <p:boldItalic r:id="rId19"/>
    </p:embeddedFont>
    <p:embeddedFont>
      <p:font typeface="Noto Sans Symbols" panose="020B0604020202020204" charset="0"/>
      <p:regular r:id="rId20"/>
      <p:bold r:id="rId21"/>
      <p:italic r:id="rId22"/>
      <p:boldItalic r:id="rId23"/>
    </p:embeddedFont>
    <p:embeddedFont>
      <p:font typeface="Public Sans" panose="020B0604020202020204" charset="0"/>
      <p:regular r:id="rId24"/>
      <p:bold r:id="rId25"/>
      <p:italic r:id="rId26"/>
      <p:boldItalic r:id="rId27"/>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1B366E"/>
    <a:srgbClr val="22366A"/>
    <a:srgbClr val="6C8DAE"/>
    <a:srgbClr val="0F467C"/>
    <a:srgbClr val="BD8738"/>
    <a:srgbClr val="BC7D2C"/>
    <a:srgbClr val="114F8D"/>
    <a:srgbClr val="152889"/>
    <a:srgbClr val="B2031D"/>
    <a:srgbClr val="E3D8DB"/>
  </p:clrMru>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9930" autoAdjust="0"/>
    <p:restoredTop sz="83396" autoAdjust="0"/>
  </p:normalViewPr>
  <p:slideViewPr>
    <p:cSldViewPr snapToGrid="0">
      <p:cViewPr varScale="1">
        <p:scale>
          <a:sx n="74" d="100"/>
          <a:sy n="74" d="100"/>
        </p:scale>
        <p:origin x="1276" y="56"/>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font" Target="fonts/font7.fntdata"/><Relationship Id="rId19" Type="http://schemas.openxmlformats.org/officeDocument/2006/relationships/font" Target="fonts/font8.fntdata"/><Relationship Id="rId20" Type="http://schemas.openxmlformats.org/officeDocument/2006/relationships/font" Target="fonts/font9.fntdata"/><Relationship Id="rId21" Type="http://schemas.openxmlformats.org/officeDocument/2006/relationships/font" Target="fonts/font10.fntdata"/><Relationship Id="rId22" Type="http://schemas.openxmlformats.org/officeDocument/2006/relationships/font" Target="fonts/font11.fntdata"/><Relationship Id="rId23" Type="http://schemas.openxmlformats.org/officeDocument/2006/relationships/font" Target="fonts/font12.fntdata"/><Relationship Id="rId24" Type="http://schemas.openxmlformats.org/officeDocument/2006/relationships/font" Target="fonts/font13.fntdata"/><Relationship Id="rId25" Type="http://schemas.openxmlformats.org/officeDocument/2006/relationships/font" Target="fonts/font14.fntdata"/><Relationship Id="rId26" Type="http://schemas.openxmlformats.org/officeDocument/2006/relationships/font" Target="fonts/font15.fntdata"/><Relationship Id="rId27" Type="http://schemas.openxmlformats.org/officeDocument/2006/relationships/font" Target="fonts/font16.fntdata"/><Relationship Id="rId28" Type="http://schemas.openxmlformats.org/officeDocument/2006/relationships/tableStyles" Target="tableStyle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82" name="Shape 2"/>
        <p:cNvGrpSpPr/>
        <p:nvPr/>
      </p:nvGrpSpPr>
      <p:grpSpPr>
        <a:xfrm>
          <a:off x="0" y="0"/>
          <a:ext cx="0" cy="0"/>
          <a:chOff x="0" y="0"/>
          <a:chExt cx="0" cy="0"/>
        </a:xfrm>
      </p:grpSpPr>
      <p:sp>
        <p:nvSpPr>
          <p:cNvPr id="1049757"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58"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835"/>
        <p:cNvGrpSpPr/>
        <p:nvPr/>
      </p:nvGrpSpPr>
      <p:grpSpPr>
        <a:xfrm>
          <a:off x="0" y="0"/>
          <a:ext cx="0" cy="0"/>
          <a:chOff x="0" y="0"/>
          <a:chExt cx="0" cy="0"/>
        </a:xfrm>
      </p:grpSpPr>
      <p:sp>
        <p:nvSpPr>
          <p:cNvPr id="1048584"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5"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png"/><Relationship Id="rId3" Type="http://schemas.openxmlformats.org/officeDocument/2006/relationships/image" Target="../media/image31.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image" Target="../media/image35.png"/><Relationship Id="rId4"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9.png"/><Relationship Id="rId3" Type="http://schemas.openxmlformats.org/officeDocument/2006/relationships/image" Target="../media/image39.jpeg"/><Relationship Id="rId4"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9.pn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14.png"/><Relationship Id="rId3"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9.png"/><Relationship Id="rId3"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30" name="Shape 12"/>
        <p:cNvGrpSpPr/>
        <p:nvPr/>
      </p:nvGrpSpPr>
      <p:grpSpPr>
        <a:xfrm>
          <a:off x="0" y="0"/>
          <a:ext cx="0" cy="0"/>
          <a:chOff x="0" y="0"/>
          <a:chExt cx="0" cy="0"/>
        </a:xfrm>
      </p:grpSpPr>
      <p:pic>
        <p:nvPicPr>
          <p:cNvPr id="2097152" name="Picture 1" descr="Diagram  Description automatically generated"/>
          <p:cNvPicPr>
            <a:picLocks noChangeAspect="1"/>
          </p:cNvPicPr>
          <p:nvPr userDrawn="1"/>
        </p:nvPicPr>
        <p:blipFill>
          <a:blip xmlns:r="http://schemas.openxmlformats.org/officeDocument/2006/relationships" r:embed="rId1"/>
          <a:stretch>
            <a:fillRect/>
          </a:stretch>
        </p:blipFill>
        <p:spPr>
          <a:xfrm>
            <a:off x="0" y="4141"/>
            <a:ext cx="9144000" cy="5135217"/>
          </a:xfrm>
          <a:prstGeom prst="rect"/>
        </p:spPr>
      </p:pic>
      <p:cxnSp>
        <p:nvCxnSpPr>
          <p:cNvPr id="3145728" name="Google Shape;131;p215"/>
          <p:cNvCxnSpPr>
            <a:cxnSpLocks/>
          </p:cNvCxnSpPr>
          <p:nvPr userDrawn="1"/>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Text Placeholder 16"/>
          <p:cNvSpPr>
            <a:spLocks noGrp="1"/>
          </p:cNvSpPr>
          <p:nvPr>
            <p:ph type="body" sz="quarter" idx="11"/>
          </p:nvPr>
        </p:nvSpPr>
        <p:spPr>
          <a:xfrm>
            <a:off x="261254" y="2640951"/>
            <a:ext cx="3311679" cy="440556"/>
          </a:xfrm>
          <a:prstGeom prst="rect"/>
        </p:spPr>
        <p:txBody>
          <a:bodyPr/>
          <a:lstStyle>
            <a:lvl1pPr>
              <a:defRPr b="1" sz="24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91" name="Shape 37"/>
        <p:cNvGrpSpPr/>
        <p:nvPr/>
      </p:nvGrpSpPr>
      <p:grpSpPr>
        <a:xfrm>
          <a:off x="0" y="0"/>
          <a:ext cx="0" cy="0"/>
          <a:chOff x="0" y="0"/>
          <a:chExt cx="0" cy="0"/>
        </a:xfrm>
      </p:grpSpPr>
      <p:sp>
        <p:nvSpPr>
          <p:cNvPr id="1049485"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97"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86"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9487" name="Google Shape;48;p35"/>
          <p:cNvSpPr/>
          <p:nvPr userDrawn="1"/>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9488" name="Google Shape;49;p35"/>
          <p:cNvSpPr/>
          <p:nvPr userDrawn="1"/>
        </p:nvSpPr>
        <p:spPr>
          <a:xfrm>
            <a:off x="0" y="819942"/>
            <a:ext cx="144711" cy="323530"/>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489"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0"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21" name="Shape 37"/>
        <p:cNvGrpSpPr/>
        <p:nvPr/>
      </p:nvGrpSpPr>
      <p:grpSpPr>
        <a:xfrm>
          <a:off x="0" y="0"/>
          <a:ext cx="0" cy="0"/>
          <a:chOff x="0" y="0"/>
          <a:chExt cx="0" cy="0"/>
        </a:xfrm>
      </p:grpSpPr>
      <p:pic>
        <p:nvPicPr>
          <p:cNvPr id="2097216" name="Google Shape;102;p40" descr="Background pattern  Description automatically generated with medium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17" name="Google Shape;103;p40" descr="A group of people sitting at a table  Description automatically generated with low confidence"/>
          <p:cNvPicPr preferRelativeResize="0">
            <a:picLocks/>
          </p:cNvPicPr>
          <p:nvPr userDrawn="1"/>
        </p:nvPicPr>
        <p:blipFill rotWithShape="1">
          <a:blip xmlns:r="http://schemas.openxmlformats.org/officeDocument/2006/relationships" r:embed="rId2">
            <a:alphaModFix/>
          </a:blip>
          <a:srcRect l="11613" t="29182"/>
          <a:stretch>
            <a:fillRect/>
          </a:stretch>
        </p:blipFill>
        <p:spPr>
          <a:xfrm>
            <a:off x="4864308" y="0"/>
            <a:ext cx="4279692" cy="5143500"/>
          </a:xfrm>
          <a:prstGeom prst="rect"/>
          <a:noFill/>
          <a:ln>
            <a:noFill/>
          </a:ln>
        </p:spPr>
      </p:pic>
      <p:pic>
        <p:nvPicPr>
          <p:cNvPr id="2097218" name="Google Shape;27;p33" descr="Shape  Description automatically generated with low confidence"/>
          <p:cNvPicPr preferRelativeResize="0">
            <a:picLocks/>
          </p:cNvPicPr>
          <p:nvPr userDrawn="1"/>
        </p:nvPicPr>
        <p:blipFill rotWithShape="1">
          <a:blip xmlns:r="http://schemas.openxmlformats.org/officeDocument/2006/relationships" r:embed="rId3">
            <a:alphaModFix/>
          </a:blip>
          <a:srcRect/>
          <a:stretch>
            <a:fillRect/>
          </a:stretch>
        </p:blipFill>
        <p:spPr>
          <a:xfrm>
            <a:off x="0" y="0"/>
            <a:ext cx="9144000" cy="5143500"/>
          </a:xfrm>
          <a:prstGeom prst="rect"/>
          <a:noFill/>
          <a:ln>
            <a:noFill/>
          </a:ln>
        </p:spPr>
      </p:pic>
      <p:sp>
        <p:nvSpPr>
          <p:cNvPr id="1048909" name="Google Shape;105;p40"/>
          <p:cNvSpPr/>
          <p:nvPr userDrawn="1"/>
        </p:nvSpPr>
        <p:spPr>
          <a:xfrm>
            <a:off x="0" y="1107751"/>
            <a:ext cx="4864308" cy="2927999"/>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910" name="Google Shape;106;p40"/>
          <p:cNvSpPr/>
          <p:nvPr userDrawn="1"/>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11" name="Google Shape;50;p3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2000" i="1">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12" name="Text Placeholder 16"/>
          <p:cNvSpPr>
            <a:spLocks noGrp="1"/>
          </p:cNvSpPr>
          <p:nvPr>
            <p:ph type="body" sz="quarter" idx="13"/>
          </p:nvPr>
        </p:nvSpPr>
        <p:spPr>
          <a:xfrm>
            <a:off x="387873" y="1985160"/>
            <a:ext cx="4343206" cy="1819294"/>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0" name="Shape 37"/>
        <p:cNvGrpSpPr/>
        <p:nvPr/>
      </p:nvGrpSpPr>
      <p:grpSpPr>
        <a:xfrm>
          <a:off x="0" y="0"/>
          <a:ext cx="0" cy="0"/>
          <a:chOff x="0" y="0"/>
          <a:chExt cx="0" cy="0"/>
        </a:xfrm>
      </p:grpSpPr>
      <p:pic>
        <p:nvPicPr>
          <p:cNvPr id="2097287" name="Google Shape;117;p42"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88" name="Google Shape;118;p42"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81" name="Google Shape;119;p42"/>
          <p:cNvGrpSpPr/>
          <p:nvPr userDrawn="1"/>
        </p:nvGrpSpPr>
        <p:grpSpPr>
          <a:xfrm>
            <a:off x="-900" y="1034935"/>
            <a:ext cx="9146700" cy="1842077"/>
            <a:chOff x="-900" y="1034935"/>
            <a:chExt cx="9146700" cy="1842077"/>
          </a:xfrm>
        </p:grpSpPr>
        <p:sp>
          <p:nvSpPr>
            <p:cNvPr id="1049434" name="Google Shape;120;p42"/>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27" name="Google Shape;121;p42"/>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89" name="Google Shape;123;p42"/>
          <p:cNvPicPr preferRelativeResize="0">
            <a:picLocks/>
          </p:cNvPicPr>
          <p:nvPr userDrawn="1"/>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435" name="Google Shape;85;p3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accent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68" name="Shape 37"/>
        <p:cNvGrpSpPr/>
        <p:nvPr/>
      </p:nvGrpSpPr>
      <p:grpSpPr>
        <a:xfrm>
          <a:off x="0" y="0"/>
          <a:ext cx="0" cy="0"/>
          <a:chOff x="0" y="0"/>
          <a:chExt cx="0" cy="0"/>
        </a:xfrm>
      </p:grpSpPr>
      <p:pic>
        <p:nvPicPr>
          <p:cNvPr id="2097189" name="Google Shape;125;p43"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90" name="Google Shape;126;p43"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39" name="Google Shape;127;p43"/>
          <p:cNvCxnSpPr>
            <a:cxnSpLocks/>
          </p:cNvCxnSpPr>
          <p:nvPr userDrawn="1"/>
        </p:nvCxnSpPr>
        <p:spPr>
          <a:xfrm>
            <a:off x="-900" y="982897"/>
            <a:ext cx="9145800" cy="0"/>
          </a:xfrm>
          <a:prstGeom prst="straightConnector1"/>
          <a:noFill/>
          <a:ln w="12700" cap="flat" cmpd="sng">
            <a:solidFill>
              <a:schemeClr val="bg1">
                <a:lumMod val="75000"/>
              </a:schemeClr>
            </a:solidFill>
            <a:prstDash val="solid"/>
            <a:round/>
            <a:headEnd type="none" w="sm" len="sm"/>
            <a:tailEnd type="none" w="sm" len="sm"/>
          </a:ln>
        </p:spPr>
      </p:cxnSp>
      <p:sp>
        <p:nvSpPr>
          <p:cNvPr id="1048716" name="Google Shape;128;p43"/>
          <p:cNvSpPr/>
          <p:nvPr userDrawn="1"/>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91" name="Google Shape;129;p43"/>
          <p:cNvPicPr preferRelativeResize="0">
            <a:picLocks/>
          </p:cNvPicPr>
          <p:nvPr userDrawn="1"/>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717" name="Google Shape;85;p38"/>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53" name="Shape 37"/>
        <p:cNvGrpSpPr/>
        <p:nvPr/>
      </p:nvGrpSpPr>
      <p:grpSpPr>
        <a:xfrm>
          <a:off x="0" y="0"/>
          <a:ext cx="0" cy="0"/>
          <a:chOff x="0" y="0"/>
          <a:chExt cx="0" cy="0"/>
        </a:xfrm>
      </p:grpSpPr>
      <p:pic>
        <p:nvPicPr>
          <p:cNvPr id="2097264" name="Google Shape;117;p42"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65" name="Google Shape;118;p42"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54" name="Google Shape;119;p42"/>
          <p:cNvGrpSpPr/>
          <p:nvPr userDrawn="1"/>
        </p:nvGrpSpPr>
        <p:grpSpPr>
          <a:xfrm>
            <a:off x="-900" y="1034935"/>
            <a:ext cx="9146700" cy="1842077"/>
            <a:chOff x="-900" y="1034935"/>
            <a:chExt cx="9146700" cy="1842077"/>
          </a:xfrm>
        </p:grpSpPr>
        <p:sp>
          <p:nvSpPr>
            <p:cNvPr id="1049329" name="Google Shape;120;p42"/>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Public Sans"/>
                <a:ea typeface="Public Sans"/>
                <a:cs typeface="Public Sans"/>
                <a:sym typeface="Public Sans"/>
              </a:endParaRPr>
            </a:p>
          </p:txBody>
        </p:sp>
        <p:cxnSp>
          <p:nvCxnSpPr>
            <p:cNvPr id="3145821" name="Google Shape;121;p42"/>
            <p:cNvCxnSpPr>
              <a:cxnSpLocks/>
            </p:cNvCxnSpPr>
            <p:nvPr/>
          </p:nvCxnSpPr>
          <p:spPr>
            <a:xfrm>
              <a:off x="-900" y="1034935"/>
              <a:ext cx="9145800" cy="0"/>
            </a:xfrm>
            <a:prstGeom prst="straightConnector1"/>
            <a:noFill/>
            <a:ln w="12700" cap="flat" cmpd="sng">
              <a:solidFill>
                <a:schemeClr val="bg2"/>
              </a:solidFill>
              <a:prstDash val="solid"/>
              <a:round/>
              <a:headEnd type="none" w="sm" len="sm"/>
              <a:tailEnd type="none" w="sm" len="sm"/>
            </a:ln>
          </p:spPr>
        </p:cxnSp>
      </p:grpSp>
      <p:pic>
        <p:nvPicPr>
          <p:cNvPr id="2097266" name="Google Shape;123;p42"/>
          <p:cNvPicPr preferRelativeResize="0">
            <a:picLocks/>
          </p:cNvPicPr>
          <p:nvPr userDrawn="1"/>
        </p:nvPicPr>
        <p:blipFill rotWithShape="1">
          <a:blip xmlns:r="http://schemas.openxmlformats.org/officeDocument/2006/relationships" r:embed="rId3">
            <a:alphaModFix/>
          </a:blip>
          <a:srcRect/>
          <a:stretch>
            <a:fillRect/>
          </a:stretch>
        </p:blipFill>
        <p:spPr>
          <a:xfrm>
            <a:off x="244973" y="966439"/>
            <a:ext cx="4181755" cy="4151489"/>
          </a:xfrm>
          <a:prstGeom prst="rect"/>
          <a:noFill/>
          <a:ln>
            <a:noFill/>
          </a:ln>
        </p:spPr>
      </p:pic>
      <p:sp>
        <p:nvSpPr>
          <p:cNvPr id="1049330" name="Google Shape;85;p3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51" name="Shape 37"/>
        <p:cNvGrpSpPr/>
        <p:nvPr/>
      </p:nvGrpSpPr>
      <p:grpSpPr>
        <a:xfrm>
          <a:off x="0" y="0"/>
          <a:ext cx="0" cy="0"/>
          <a:chOff x="0" y="0"/>
          <a:chExt cx="0" cy="0"/>
        </a:xfrm>
      </p:grpSpPr>
      <p:pic>
        <p:nvPicPr>
          <p:cNvPr id="2097168" name="Google Shape;125;p43" descr="Background pattern  Description automatically generated"/>
          <p:cNvPicPr preferRelativeResize="0">
            <a:picLocks/>
          </p:cNvPicPr>
          <p:nvPr userDrawn="1"/>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69" name="Google Shape;126;p43"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cxnSp>
        <p:nvCxnSpPr>
          <p:cNvPr id="3145729" name="Google Shape;127;p43"/>
          <p:cNvCxnSpPr>
            <a:cxnSpLocks/>
          </p:cNvCxnSpPr>
          <p:nvPr userDrawn="1"/>
        </p:nvCxnSpPr>
        <p:spPr>
          <a:xfrm>
            <a:off x="-900" y="982897"/>
            <a:ext cx="9145800" cy="0"/>
          </a:xfrm>
          <a:prstGeom prst="straightConnector1"/>
          <a:noFill/>
          <a:ln w="12700" cap="flat" cmpd="sng">
            <a:solidFill>
              <a:schemeClr val="bg1">
                <a:lumMod val="75000"/>
              </a:schemeClr>
            </a:solidFill>
            <a:prstDash val="solid"/>
            <a:round/>
            <a:headEnd type="none" w="sm" len="sm"/>
            <a:tailEnd type="none" w="sm" len="sm"/>
          </a:ln>
        </p:spPr>
      </p:cxnSp>
      <p:sp>
        <p:nvSpPr>
          <p:cNvPr id="1048628" name="Google Shape;128;p43"/>
          <p:cNvSpPr/>
          <p:nvPr userDrawn="1"/>
        </p:nvSpPr>
        <p:spPr>
          <a:xfrm>
            <a:off x="0" y="1037770"/>
            <a:ext cx="9144000" cy="1613989"/>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70" name="Google Shape;129;p43"/>
          <p:cNvPicPr preferRelativeResize="0">
            <a:picLocks/>
          </p:cNvPicPr>
          <p:nvPr userDrawn="1"/>
        </p:nvPicPr>
        <p:blipFill rotWithShape="1">
          <a:blip xmlns:r="http://schemas.openxmlformats.org/officeDocument/2006/relationships" r:embed="rId3">
            <a:alphaModFix/>
          </a:blip>
          <a:srcRect t="-453" b="47599"/>
          <a:stretch>
            <a:fillRect/>
          </a:stretch>
        </p:blipFill>
        <p:spPr>
          <a:xfrm flipH="1">
            <a:off x="349865" y="721112"/>
            <a:ext cx="3612538" cy="4395173"/>
          </a:xfrm>
          <a:prstGeom prst="rect"/>
          <a:noFill/>
          <a:ln>
            <a:noFill/>
          </a:ln>
        </p:spPr>
      </p:pic>
      <p:sp>
        <p:nvSpPr>
          <p:cNvPr id="1048629" name="Google Shape;85;p38"/>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43" name="Shape 37"/>
        <p:cNvGrpSpPr/>
        <p:nvPr/>
      </p:nvGrpSpPr>
      <p:grpSpPr>
        <a:xfrm>
          <a:off x="0" y="0"/>
          <a:ext cx="0" cy="0"/>
          <a:chOff x="0" y="0"/>
          <a:chExt cx="0" cy="0"/>
        </a:xfrm>
      </p:grpSpPr>
      <p:pic>
        <p:nvPicPr>
          <p:cNvPr id="2097160" name="Google Shape;132;p44" descr="A computer on a table  Description automatically generated with medium confidence"/>
          <p:cNvPicPr preferRelativeResize="0">
            <a:picLocks/>
          </p:cNvPicPr>
          <p:nvPr userDrawn="1"/>
        </p:nvPicPr>
        <p:blipFill rotWithShape="1">
          <a:blip xmlns:r="http://schemas.openxmlformats.org/officeDocument/2006/relationships" r:embed="rId1">
            <a:alphaModFix/>
          </a:blip>
          <a:srcRect t="8552" r="1750" b="8552"/>
          <a:stretch>
            <a:fillRect/>
          </a:stretch>
        </p:blipFill>
        <p:spPr>
          <a:xfrm>
            <a:off x="-1" y="-1"/>
            <a:ext cx="9144001" cy="5143501"/>
          </a:xfrm>
          <a:prstGeom prst="rect"/>
          <a:noFill/>
          <a:ln>
            <a:noFill/>
          </a:ln>
        </p:spPr>
      </p:pic>
      <p:pic>
        <p:nvPicPr>
          <p:cNvPr id="2097161" name="Google Shape;133;p4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01" name="Google Shape;134;p44"/>
          <p:cNvSpPr/>
          <p:nvPr userDrawn="1"/>
        </p:nvSpPr>
        <p:spPr>
          <a:xfrm>
            <a:off x="2240495" y="1407885"/>
            <a:ext cx="4811571" cy="76670"/>
          </a:xfrm>
          <a:prstGeom prst="rect"/>
          <a:solidFill>
            <a:schemeClr val="accent1">
              <a:lumMod val="20000"/>
              <a:lumOff val="80000"/>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a:buNone/>
            </a:pPr>
            <a:endParaRPr b="0" cap="none" sz="1400" i="0" strike="noStrike" u="none">
              <a:solidFill>
                <a:schemeClr val="lt1"/>
              </a:solidFill>
              <a:latin typeface="Arial"/>
              <a:ea typeface="Arial"/>
              <a:cs typeface="Arial"/>
              <a:sym typeface="Arial"/>
            </a:endParaRPr>
          </a:p>
        </p:txBody>
      </p:sp>
      <p:pic>
        <p:nvPicPr>
          <p:cNvPr id="2097162" name="Google Shape;135;p44" descr="Shape  Description automatically generated with low confidence"/>
          <p:cNvPicPr preferRelativeResize="0">
            <a:picLocks/>
          </p:cNvPicPr>
          <p:nvPr userDrawn="1"/>
        </p:nvPicPr>
        <p:blipFill rotWithShape="1">
          <a:blip xmlns:r="http://schemas.openxmlformats.org/officeDocument/2006/relationships" r:embed="rId3">
            <a:alphaModFix/>
          </a:blip>
          <a:srcRect/>
          <a:stretch>
            <a:fillRect/>
          </a:stretch>
        </p:blipFill>
        <p:spPr>
          <a:xfrm>
            <a:off x="2692835" y="1785257"/>
            <a:ext cx="1181100" cy="1181100"/>
          </a:xfrm>
          <a:prstGeom prst="rect"/>
          <a:noFill/>
          <a:ln>
            <a:noFill/>
          </a:ln>
        </p:spPr>
      </p:pic>
      <p:sp>
        <p:nvSpPr>
          <p:cNvPr id="1048602" name="Google Shape;136;p44"/>
          <p:cNvSpPr/>
          <p:nvPr userDrawn="1"/>
        </p:nvSpPr>
        <p:spPr>
          <a:xfrm>
            <a:off x="2233323" y="613458"/>
            <a:ext cx="4818743" cy="794427"/>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603" name="Google Shape;137;p44"/>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800"/>
              <a:buNone/>
              <a:defRPr b="1" sz="1800" i="1">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04" name="Google Shape;138;p44"/>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1400" i="1">
                <a:solidFill>
                  <a:schemeClr val="tx2"/>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64" name="Shape 37"/>
        <p:cNvGrpSpPr/>
        <p:nvPr/>
      </p:nvGrpSpPr>
      <p:grpSpPr>
        <a:xfrm>
          <a:off x="0" y="0"/>
          <a:ext cx="0" cy="0"/>
          <a:chOff x="0" y="0"/>
          <a:chExt cx="0" cy="0"/>
        </a:xfrm>
      </p:grpSpPr>
      <p:pic>
        <p:nvPicPr>
          <p:cNvPr id="2097184" name="Google Shape;246;p45"/>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185" name="Google Shape;247;p45"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8000"/>
          </a:xfrm>
          <a:prstGeom prst="rect"/>
          <a:noFill/>
          <a:ln>
            <a:noFill/>
          </a:ln>
        </p:spPr>
      </p:pic>
      <p:pic>
        <p:nvPicPr>
          <p:cNvPr id="2097186" name="Google Shape;248;p45" descr="A picture containing text, dark, night sky  Description automatically generated"/>
          <p:cNvPicPr preferRelativeResize="0">
            <a:picLocks/>
          </p:cNvPicPr>
          <p:nvPr userDrawn="1"/>
        </p:nvPicPr>
        <p:blipFill rotWithShape="1">
          <a:blip xmlns:r="http://schemas.openxmlformats.org/officeDocument/2006/relationships" r:embed="rId3">
            <a:alphaModFix/>
          </a:blip>
          <a:srcRect/>
          <a:stretch>
            <a:fillRect/>
          </a:stretch>
        </p:blipFill>
        <p:spPr>
          <a:xfrm>
            <a:off x="962283" y="914400"/>
            <a:ext cx="7219434" cy="3459480"/>
          </a:xfrm>
          <a:prstGeom prst="rect"/>
          <a:noFill/>
          <a:ln>
            <a:noFill/>
          </a:ln>
        </p:spPr>
      </p:pic>
      <p:pic>
        <p:nvPicPr>
          <p:cNvPr id="2097187" name="Google Shape;249;p45" descr="Chart  Description automatically generated"/>
          <p:cNvPicPr preferRelativeResize="0">
            <a:picLocks/>
          </p:cNvPicPr>
          <p:nvPr userDrawn="1"/>
        </p:nvPicPr>
        <p:blipFill rotWithShape="1">
          <a:blip xmlns:r="http://schemas.openxmlformats.org/officeDocument/2006/relationships" r:embed="rId4">
            <a:alphaModFix/>
          </a:blip>
          <a:srcRect/>
          <a:stretch>
            <a:fillRect/>
          </a:stretch>
        </p:blipFill>
        <p:spPr>
          <a:xfrm>
            <a:off x="2567940" y="1200369"/>
            <a:ext cx="4008120" cy="2742762"/>
          </a:xfrm>
          <a:prstGeom prst="rect"/>
          <a:noFill/>
          <a:ln>
            <a:noFill/>
          </a:ln>
        </p:spPr>
      </p:pic>
      <p:sp>
        <p:nvSpPr>
          <p:cNvPr id="1048682" name="Google Shape;250;p45"/>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3200"/>
              <a:buFont typeface="Public Sans"/>
              <a:buNone/>
              <a:defRPr b="1" sz="2800" i="1">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8" name="Shape 37"/>
        <p:cNvGrpSpPr/>
        <p:nvPr/>
      </p:nvGrpSpPr>
      <p:grpSpPr>
        <a:xfrm>
          <a:off x="0" y="0"/>
          <a:ext cx="0" cy="0"/>
          <a:chOff x="0" y="0"/>
          <a:chExt cx="0" cy="0"/>
        </a:xfrm>
      </p:grpSpPr>
      <p:grpSp>
        <p:nvGrpSpPr>
          <p:cNvPr id="379" name="Group 10"/>
          <p:cNvGrpSpPr/>
          <p:nvPr userDrawn="1"/>
        </p:nvGrpSpPr>
        <p:grpSpPr>
          <a:xfrm>
            <a:off x="444" y="0"/>
            <a:ext cx="9143556" cy="5143500"/>
            <a:chOff x="444" y="317809"/>
            <a:chExt cx="9143556" cy="5143500"/>
          </a:xfrm>
        </p:grpSpPr>
        <p:pic>
          <p:nvPicPr>
            <p:cNvPr id="209728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4"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5" name="Google Shape;253;p46"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pic>
        <p:nvPicPr>
          <p:cNvPr id="2097286" name="Google Shape;254;p46" descr="A picture containing text  Description automatically generated"/>
          <p:cNvPicPr preferRelativeResize="0">
            <a:picLocks/>
          </p:cNvPicPr>
          <p:nvPr userDrawn="1"/>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9432" name="Google Shape;85;p38"/>
          <p:cNvSpPr txBox="1">
            <a:spLocks noGrp="1"/>
          </p:cNvSpPr>
          <p:nvPr>
            <p:ph type="body" idx="10"/>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33" name="Google Shape;35;p33"/>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220" name="Shape 37"/>
        <p:cNvGrpSpPr/>
        <p:nvPr/>
      </p:nvGrpSpPr>
      <p:grpSpPr>
        <a:xfrm>
          <a:off x="0" y="0"/>
          <a:ext cx="0" cy="0"/>
          <a:chOff x="0" y="0"/>
          <a:chExt cx="0" cy="0"/>
        </a:xfrm>
      </p:grpSpPr>
      <p:pic>
        <p:nvPicPr>
          <p:cNvPr id="2097214" name="Google Shape;258;p47"/>
          <p:cNvPicPr preferRelativeResize="0">
            <a:picLocks/>
          </p:cNvPicPr>
          <p:nvPr userDrawn="1"/>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5" name="Google Shape;259;p47"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906" name="Google Shape;260;p47"/>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Public Sans"/>
              <a:ea typeface="Public Sans"/>
              <a:cs typeface="Public Sans"/>
              <a:sym typeface="Public Sans"/>
            </a:endParaRPr>
          </a:p>
        </p:txBody>
      </p:sp>
      <p:sp>
        <p:nvSpPr>
          <p:cNvPr id="1048907" name="Google Shape;85;p38"/>
          <p:cNvSpPr txBox="1">
            <a:spLocks noGrp="1"/>
          </p:cNvSpPr>
          <p:nvPr>
            <p:ph type="body" idx="10" hasCustomPrompt="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8908" name="Google Shape;35;p33"/>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223" name="Shape 37"/>
        <p:cNvGrpSpPr/>
        <p:nvPr/>
      </p:nvGrpSpPr>
      <p:grpSpPr>
        <a:xfrm>
          <a:off x="0" y="0"/>
          <a:ext cx="0" cy="0"/>
          <a:chOff x="0" y="0"/>
          <a:chExt cx="0" cy="0"/>
        </a:xfrm>
      </p:grpSpPr>
      <p:grpSp>
        <p:nvGrpSpPr>
          <p:cNvPr id="224" name="Google Shape;264;p48"/>
          <p:cNvGrpSpPr/>
          <p:nvPr userDrawn="1"/>
        </p:nvGrpSpPr>
        <p:grpSpPr>
          <a:xfrm>
            <a:off x="-3149" y="1"/>
            <a:ext cx="9147149" cy="5143500"/>
            <a:chOff x="-3149" y="1"/>
            <a:chExt cx="9147149" cy="5143500"/>
          </a:xfrm>
        </p:grpSpPr>
        <p:pic>
          <p:nvPicPr>
            <p:cNvPr id="2097221" name="Google Shape;265;p48"/>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8915" name="Google Shape;266;p48"/>
            <p:cNvSpPr/>
            <p:nvPr/>
          </p:nvSpPr>
          <p:spPr>
            <a:xfrm>
              <a:off x="-938" y="2804160"/>
              <a:ext cx="9144938" cy="2339340"/>
            </a:xfrm>
            <a:prstGeom prst="rect"/>
            <a:solidFill>
              <a:schemeClr val="bg2">
                <a:alpha val="75294"/>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22" name="Picture 4"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225" name="Google Shape;268;p48"/>
          <p:cNvGrpSpPr/>
          <p:nvPr userDrawn="1"/>
        </p:nvGrpSpPr>
        <p:grpSpPr>
          <a:xfrm>
            <a:off x="2349390" y="1908808"/>
            <a:ext cx="4506182" cy="1790703"/>
            <a:chOff x="2560319" y="1790699"/>
            <a:chExt cx="4084321" cy="1623060"/>
          </a:xfrm>
        </p:grpSpPr>
        <p:sp>
          <p:nvSpPr>
            <p:cNvPr id="1048916" name="Google Shape;269;p48"/>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8917"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8918" name="Google Shape;85;p38"/>
          <p:cNvSpPr txBox="1">
            <a:spLocks noGrp="1"/>
          </p:cNvSpPr>
          <p:nvPr>
            <p:ph type="body" idx="10" hasCustomPrompt="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bg2"/>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8919" name="Google Shape;35;p3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26" name="Shape 37"/>
        <p:cNvGrpSpPr/>
        <p:nvPr/>
      </p:nvGrpSpPr>
      <p:grpSpPr>
        <a:xfrm>
          <a:off x="0" y="0"/>
          <a:ext cx="0" cy="0"/>
          <a:chOff x="0" y="0"/>
          <a:chExt cx="0" cy="0"/>
        </a:xfrm>
      </p:grpSpPr>
      <p:pic>
        <p:nvPicPr>
          <p:cNvPr id="2097223"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92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2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22"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303" name="Shape 37"/>
        <p:cNvGrpSpPr/>
        <p:nvPr/>
      </p:nvGrpSpPr>
      <p:grpSpPr>
        <a:xfrm>
          <a:off x="0" y="0"/>
          <a:ext cx="0" cy="0"/>
          <a:chOff x="0" y="0"/>
          <a:chExt cx="0" cy="0"/>
        </a:xfrm>
      </p:grpSpPr>
      <p:grpSp>
        <p:nvGrpSpPr>
          <p:cNvPr id="304" name="Google Shape;264;p48"/>
          <p:cNvGrpSpPr/>
          <p:nvPr userDrawn="1"/>
        </p:nvGrpSpPr>
        <p:grpSpPr>
          <a:xfrm>
            <a:off x="-3149" y="1"/>
            <a:ext cx="9147149" cy="5143500"/>
            <a:chOff x="-3149" y="1"/>
            <a:chExt cx="9147149" cy="5143500"/>
          </a:xfrm>
        </p:grpSpPr>
        <p:pic>
          <p:nvPicPr>
            <p:cNvPr id="2097245" name="Google Shape;265;p48"/>
            <p:cNvPicPr preferRelativeResize="0">
              <a:picLocks/>
            </p:cNvPicPr>
            <p:nvPr/>
          </p:nvPicPr>
          <p:blipFill rotWithShape="1">
            <a:blip xmlns:r="http://schemas.openxmlformats.org/officeDocument/2006/relationships" r:embed="rId1">
              <a:alphaModFix/>
            </a:blip>
            <a:srcRect t="2687" b="12936"/>
            <a:stretch>
              <a:fillRect/>
            </a:stretch>
          </p:blipFill>
          <p:spPr>
            <a:xfrm>
              <a:off x="-3149" y="1"/>
              <a:ext cx="9144002" cy="5143500"/>
            </a:xfrm>
            <a:prstGeom prst="rect"/>
            <a:noFill/>
            <a:ln>
              <a:noFill/>
            </a:ln>
          </p:spPr>
        </p:pic>
        <p:sp>
          <p:nvSpPr>
            <p:cNvPr id="1049170" name="Google Shape;266;p48"/>
            <p:cNvSpPr/>
            <p:nvPr/>
          </p:nvSpPr>
          <p:spPr>
            <a:xfrm>
              <a:off x="-938" y="2804160"/>
              <a:ext cx="9144938" cy="2339340"/>
            </a:xfrm>
            <a:prstGeom prst="rect"/>
            <a:solidFill>
              <a:schemeClr val="accent1">
                <a:alpha val="75294"/>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grpSp>
      <p:pic>
        <p:nvPicPr>
          <p:cNvPr id="2097246" name="Picture 8"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305" name="Google Shape;268;p48"/>
          <p:cNvGrpSpPr/>
          <p:nvPr userDrawn="1"/>
        </p:nvGrpSpPr>
        <p:grpSpPr>
          <a:xfrm>
            <a:off x="2349390" y="1908808"/>
            <a:ext cx="4506182" cy="1790703"/>
            <a:chOff x="2560319" y="1790699"/>
            <a:chExt cx="4084321" cy="1623060"/>
          </a:xfrm>
        </p:grpSpPr>
        <p:sp>
          <p:nvSpPr>
            <p:cNvPr id="1049171" name="Google Shape;269;p48"/>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sp>
          <p:nvSpPr>
            <p:cNvPr id="1049172" name="Google Shape;270;p48"/>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a:buNone/>
              </a:pPr>
              <a:endParaRPr b="0" cap="none" sz="1600" i="1" strike="noStrike" u="none">
                <a:solidFill>
                  <a:schemeClr val="dk1"/>
                </a:solidFill>
                <a:latin typeface="Public Sans"/>
                <a:ea typeface="Public Sans"/>
                <a:cs typeface="Public Sans"/>
                <a:sym typeface="Public Sans"/>
              </a:endParaRPr>
            </a:p>
          </p:txBody>
        </p:sp>
      </p:grpSp>
      <p:sp>
        <p:nvSpPr>
          <p:cNvPr id="1049173" name="Google Shape;85;p38"/>
          <p:cNvSpPr txBox="1">
            <a:spLocks noGrp="1"/>
          </p:cNvSpPr>
          <p:nvPr>
            <p:ph type="body" idx="10" hasCustomPrompt="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000" i="1">
                <a:solidFill>
                  <a:schemeClr val="accent1"/>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Discussion</a:t>
            </a:r>
            <a:endParaRPr dirty="0"/>
          </a:p>
        </p:txBody>
      </p:sp>
      <p:sp>
        <p:nvSpPr>
          <p:cNvPr id="1049174" name="Google Shape;35;p3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55" name="Shape 37"/>
        <p:cNvGrpSpPr/>
        <p:nvPr/>
      </p:nvGrpSpPr>
      <p:grpSpPr>
        <a:xfrm>
          <a:off x="0" y="0"/>
          <a:ext cx="0" cy="0"/>
          <a:chOff x="0" y="0"/>
          <a:chExt cx="0" cy="0"/>
        </a:xfrm>
      </p:grpSpPr>
      <p:sp>
        <p:nvSpPr>
          <p:cNvPr id="1049331" name="Google Shape;275;p49"/>
          <p:cNvSpPr/>
          <p:nvPr userDrawn="1"/>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267"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332"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9333" name="Google Shape;277;p49"/>
          <p:cNvSpPr/>
          <p:nvPr userDrawn="1"/>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334"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35"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54" name="Shape 37"/>
        <p:cNvGrpSpPr/>
        <p:nvPr/>
      </p:nvGrpSpPr>
      <p:grpSpPr>
        <a:xfrm>
          <a:off x="0" y="0"/>
          <a:ext cx="0" cy="0"/>
          <a:chOff x="0" y="0"/>
          <a:chExt cx="0" cy="0"/>
        </a:xfrm>
      </p:grpSpPr>
      <p:sp>
        <p:nvSpPr>
          <p:cNvPr id="1048645" name="Google Shape;275;p49"/>
          <p:cNvSpPr/>
          <p:nvPr userDrawn="1"/>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173"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646"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8647" name="Google Shape;277;p49"/>
          <p:cNvSpPr/>
          <p:nvPr userDrawn="1"/>
        </p:nvSpPr>
        <p:spPr>
          <a:xfrm>
            <a:off x="4548336" y="420700"/>
            <a:ext cx="4595664" cy="428172"/>
          </a:xfrm>
          <a:prstGeom prst="rect"/>
          <a:solidFill>
            <a:schemeClr val="bg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8648"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49"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3" name="Shape 37"/>
        <p:cNvGrpSpPr/>
        <p:nvPr/>
      </p:nvGrpSpPr>
      <p:grpSpPr>
        <a:xfrm>
          <a:off x="0" y="0"/>
          <a:ext cx="0" cy="0"/>
          <a:chOff x="0" y="0"/>
          <a:chExt cx="0" cy="0"/>
        </a:xfrm>
      </p:grpSpPr>
      <p:sp>
        <p:nvSpPr>
          <p:cNvPr id="1049513" name="Google Shape;275;p49"/>
          <p:cNvSpPr/>
          <p:nvPr userDrawn="1"/>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pic>
        <p:nvPicPr>
          <p:cNvPr id="2097299" name="Picture 4"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514" name="Google Shape;77;p37"/>
          <p:cNvSpPr>
            <a:spLocks noGrp="1"/>
          </p:cNvSpPr>
          <p:nvPr>
            <p:ph type="pic" idx="2"/>
          </p:nvPr>
        </p:nvSpPr>
        <p:spPr>
          <a:xfrm>
            <a:off x="-1" y="0"/>
            <a:ext cx="4690335" cy="5139879"/>
          </a:xfrm>
          <a:prstGeom prst="rect"/>
          <a:noFill/>
          <a:ln>
            <a:noFill/>
          </a:ln>
        </p:spPr>
        <p:txBody>
          <a:bodyPr anchor="ctr"/>
          <a:lstStyle>
            <a:lvl1pPr algn="ctr">
              <a:defRPr b="1" sz="2400" i="1">
                <a:latin typeface="Public Sans" pitchFamily="2" charset="77"/>
              </a:defRPr>
            </a:lvl1pPr>
          </a:lstStyle>
          <a:p>
            <a:endParaRPr dirty="0" lang="en-US"/>
          </a:p>
        </p:txBody>
      </p:sp>
      <p:sp>
        <p:nvSpPr>
          <p:cNvPr id="1049515" name="Google Shape;277;p49"/>
          <p:cNvSpPr/>
          <p:nvPr userDrawn="1"/>
        </p:nvSpPr>
        <p:spPr>
          <a:xfrm>
            <a:off x="4548336" y="420700"/>
            <a:ext cx="4595664" cy="428172"/>
          </a:xfrm>
          <a:prstGeom prst="rect"/>
          <a:solidFill>
            <a:schemeClr val="tx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a:buNone/>
            </a:pPr>
            <a:endParaRPr b="0" cap="none" sz="2000" i="0" strike="noStrike" u="none">
              <a:solidFill>
                <a:schemeClr val="lt1"/>
              </a:solidFill>
              <a:latin typeface="Public Sans"/>
              <a:ea typeface="Public Sans"/>
              <a:cs typeface="Public Sans"/>
              <a:sym typeface="Public Sans"/>
            </a:endParaRPr>
          </a:p>
        </p:txBody>
      </p:sp>
      <p:sp>
        <p:nvSpPr>
          <p:cNvPr id="1049516" name="Google Shape;42;p34"/>
          <p:cNvSpPr txBox="1">
            <a:spLocks noGrp="1"/>
          </p:cNvSpPr>
          <p:nvPr>
            <p:ph type="body" idx="10"/>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517" name="Google Shape;50;p3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82" name="Shape 37"/>
        <p:cNvGrpSpPr/>
        <p:nvPr/>
      </p:nvGrpSpPr>
      <p:grpSpPr>
        <a:xfrm>
          <a:off x="0" y="0"/>
          <a:ext cx="0" cy="0"/>
          <a:chOff x="0" y="0"/>
          <a:chExt cx="0" cy="0"/>
        </a:xfrm>
      </p:grpSpPr>
      <p:sp>
        <p:nvSpPr>
          <p:cNvPr id="1048796" name="Google Shape;303;p52"/>
          <p:cNvSpPr/>
          <p:nvPr userDrawn="1"/>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1" cap="none" sz="1800" i="0" strike="noStrike" u="none">
              <a:solidFill>
                <a:schemeClr val="lt1"/>
              </a:solidFill>
              <a:latin typeface="Public Sans"/>
              <a:ea typeface="Public Sans"/>
              <a:cs typeface="Public Sans"/>
              <a:sym typeface="Public Sans"/>
            </a:endParaRPr>
          </a:p>
        </p:txBody>
      </p:sp>
      <p:pic>
        <p:nvPicPr>
          <p:cNvPr id="2097199" name="Google Shape;304;p52" descr="Background pattern  Description automatically generated"/>
          <p:cNvPicPr preferRelativeResize="0">
            <a:picLocks/>
          </p:cNvPicPr>
          <p:nvPr userDrawn="1"/>
        </p:nvPicPr>
        <p:blipFill rotWithShape="1">
          <a:blip xmlns:r="http://schemas.openxmlformats.org/officeDocument/2006/relationships" r:embed="rId1">
            <a:alphaModFix/>
          </a:blip>
          <a:srcRect l="20567" r="20566" b="45930"/>
          <a:stretch>
            <a:fillRect/>
          </a:stretch>
        </p:blipFill>
        <p:spPr>
          <a:xfrm rot="5400000">
            <a:off x="5391150" y="1390650"/>
            <a:ext cx="5143500" cy="2362200"/>
          </a:xfrm>
          <a:prstGeom prst="rect"/>
          <a:solidFill>
            <a:schemeClr val="bg2"/>
          </a:solidFill>
          <a:ln>
            <a:noFill/>
          </a:ln>
        </p:spPr>
      </p:pic>
      <p:pic>
        <p:nvPicPr>
          <p:cNvPr id="2097200" name="Picture 7"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cxnSp>
        <p:nvCxnSpPr>
          <p:cNvPr id="3145751" name="Google Shape;306;p52"/>
          <p:cNvCxnSpPr>
            <a:cxnSpLocks/>
          </p:cNvCxnSpPr>
          <p:nvPr userDrawn="1"/>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01" name="Google Shape;307;p52" descr="A picture containing indoor  Description automatically generated"/>
          <p:cNvPicPr preferRelativeResize="0">
            <a:picLocks/>
          </p:cNvPicPr>
          <p:nvPr userDrawn="1"/>
        </p:nvPicPr>
        <p:blipFill rotWithShape="1">
          <a:blip xmlns:r="http://schemas.openxmlformats.org/officeDocument/2006/relationships" r:embed="rId3">
            <a:alphaModFix/>
          </a:blip>
          <a:srcRect l="20443" r="22452"/>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8797" name="Google Shape;309;p52"/>
          <p:cNvSpPr txBox="1">
            <a:spLocks noGrp="1"/>
          </p:cNvSpPr>
          <p:nvPr>
            <p:ph type="body" idx="2"/>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285750" lvl="0" marL="285750">
              <a:lnSpc>
                <a:spcPct val="100000"/>
              </a:lnSpc>
              <a:spcBef>
                <a:spcPts val="0"/>
              </a:spcBef>
              <a:spcAft>
                <a:spcPts val="0"/>
              </a:spcAft>
              <a:buClr>
                <a:schemeClr val="dk1"/>
              </a:buClr>
              <a:buSzPts val="1500"/>
              <a:buFont typeface="Wingdings" pitchFamily="2" charset="2"/>
              <a:buChar char="§"/>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98" name="Google Shape;58;p36"/>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800"/>
              <a:buFont typeface="Public Sans"/>
              <a:buNone/>
              <a:defRPr b="1" sz="28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82" name="Shape 37"/>
        <p:cNvGrpSpPr/>
        <p:nvPr/>
      </p:nvGrpSpPr>
      <p:grpSpPr>
        <a:xfrm>
          <a:off x="0" y="0"/>
          <a:ext cx="0" cy="0"/>
          <a:chOff x="0" y="0"/>
          <a:chExt cx="0" cy="0"/>
        </a:xfrm>
      </p:grpSpPr>
      <p:pic>
        <p:nvPicPr>
          <p:cNvPr id="2097233" name="Picture 20" descr="A picture containing graphical user interface  Description automatically generated"/>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pic>
        <p:nvPicPr>
          <p:cNvPr id="2097234" name="Picture 21"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45" name="Shape 37"/>
        <p:cNvGrpSpPr/>
        <p:nvPr/>
      </p:nvGrpSpPr>
      <p:grpSpPr>
        <a:xfrm>
          <a:off x="0" y="0"/>
          <a:ext cx="0" cy="0"/>
          <a:chOff x="0" y="0"/>
          <a:chExt cx="0" cy="0"/>
        </a:xfrm>
      </p:grpSpPr>
      <p:pic>
        <p:nvPicPr>
          <p:cNvPr id="2097163" name="Picture 1" descr="Graphical user interface, application  Description automatically generated"/>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pic>
        <p:nvPicPr>
          <p:cNvPr id="2097164" name="Picture 2"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337"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32"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alphaModFix/>
          </a:blip>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78"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79"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0"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400" i="0" strike="noStrike" u="none">
                <a:solidFill>
                  <a:srgbClr val="000000"/>
                </a:solidFill>
                <a:latin typeface="Arial"/>
                <a:ea typeface="Arial"/>
                <a:cs typeface="Arial"/>
                <a:sym typeface="Arial"/>
              </a:defRPr>
            </a:lvl9pPr>
          </a:lstStyle>
          <a:p/>
        </p:txBody>
      </p:sp>
      <p:sp>
        <p:nvSpPr>
          <p:cNvPr id="1048581"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14" name="Shape 37"/>
        <p:cNvGrpSpPr/>
        <p:nvPr/>
      </p:nvGrpSpPr>
      <p:grpSpPr>
        <a:xfrm>
          <a:off x="0" y="0"/>
          <a:ext cx="0" cy="0"/>
          <a:chOff x="0" y="0"/>
          <a:chExt cx="0" cy="0"/>
        </a:xfrm>
      </p:grpSpPr>
      <p:pic>
        <p:nvPicPr>
          <p:cNvPr id="2097309"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6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6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570"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46"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10" name="Picture 5" descr="Application  Description automatically generated with low confidence"/>
          <p:cNvPicPr>
            <a:picLocks noChangeAspect="1"/>
          </p:cNvPicPr>
          <p:nvPr/>
        </p:nvPicPr>
        <p:blipFill>
          <a:blip xmlns:r="http://schemas.openxmlformats.org/officeDocument/2006/relationships" r:embed="rId2"/>
          <a:stretch>
            <a:fillRect/>
          </a:stretch>
        </p:blipFill>
        <p:spPr>
          <a:xfrm>
            <a:off x="2325914" y="1371153"/>
            <a:ext cx="4492172" cy="3617988"/>
          </a:xfrm>
          <a:prstGeom prst="rect"/>
        </p:spPr>
      </p:pic>
      <p:sp>
        <p:nvSpPr>
          <p:cNvPr id="1049571" name="Google Shape;42;p34"/>
          <p:cNvSpPr txBox="1">
            <a:spLocks noGrp="1"/>
          </p:cNvSpPr>
          <p:nvPr>
            <p:ph type="body" idx="11"/>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97" name="Shape 37"/>
        <p:cNvGrpSpPr/>
        <p:nvPr/>
      </p:nvGrpSpPr>
      <p:grpSpPr>
        <a:xfrm>
          <a:off x="0" y="0"/>
          <a:ext cx="0" cy="0"/>
          <a:chOff x="0" y="0"/>
          <a:chExt cx="0" cy="0"/>
        </a:xfrm>
      </p:grpSpPr>
      <p:pic>
        <p:nvPicPr>
          <p:cNvPr id="2097240"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12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3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131"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795"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41" name="Picture 5" descr="Application  Description automatically generated with low confidence"/>
          <p:cNvPicPr>
            <a:picLocks noChangeAspect="1"/>
          </p:cNvPicPr>
          <p:nvPr/>
        </p:nvPicPr>
        <p:blipFill>
          <a:blip xmlns:r="http://schemas.openxmlformats.org/officeDocument/2006/relationships" r:embed="rId2"/>
          <a:stretch>
            <a:fillRect/>
          </a:stretch>
        </p:blipFill>
        <p:spPr>
          <a:xfrm>
            <a:off x="742441" y="1371153"/>
            <a:ext cx="4492172" cy="3617988"/>
          </a:xfrm>
          <a:prstGeom prst="rect"/>
        </p:spPr>
      </p:pic>
      <p:sp>
        <p:nvSpPr>
          <p:cNvPr id="1049132" name="Google Shape;42;p34"/>
          <p:cNvSpPr txBox="1">
            <a:spLocks noGrp="1"/>
          </p:cNvSpPr>
          <p:nvPr>
            <p:ph type="body" idx="11"/>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6" name="Shape 37"/>
        <p:cNvGrpSpPr/>
        <p:nvPr/>
      </p:nvGrpSpPr>
      <p:grpSpPr>
        <a:xfrm>
          <a:off x="0" y="0"/>
          <a:ext cx="0" cy="0"/>
          <a:chOff x="0" y="0"/>
          <a:chExt cx="0" cy="0"/>
        </a:xfrm>
      </p:grpSpPr>
      <p:pic>
        <p:nvPicPr>
          <p:cNvPr id="2097325"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3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733"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73"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326" name="Picture 3"/>
          <p:cNvPicPr>
            <a:picLocks noChangeAspect="1"/>
          </p:cNvPicPr>
          <p:nvPr/>
        </p:nvPicPr>
        <p:blipFill>
          <a:blip xmlns:r="http://schemas.openxmlformats.org/officeDocument/2006/relationships" r:embed="rId2"/>
          <a:srcRect/>
          <a:stretch>
            <a:fillRect/>
          </a:stretch>
        </p:blipFill>
        <p:spPr>
          <a:xfrm>
            <a:off x="1703135" y="1363361"/>
            <a:ext cx="5737730" cy="3621752"/>
          </a:xfrm>
          <a:prstGeom prst="rect"/>
        </p:spPr>
      </p:pic>
      <p:sp>
        <p:nvSpPr>
          <p:cNvPr id="1049734" name="Google Shape;42;p34"/>
          <p:cNvSpPr txBox="1">
            <a:spLocks noGrp="1"/>
          </p:cNvSpPr>
          <p:nvPr>
            <p:ph type="body" idx="11"/>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9" name="Shape 37"/>
        <p:cNvGrpSpPr/>
        <p:nvPr/>
      </p:nvGrpSpPr>
      <p:grpSpPr>
        <a:xfrm>
          <a:off x="0" y="0"/>
          <a:ext cx="0" cy="0"/>
          <a:chOff x="0" y="0"/>
          <a:chExt cx="0" cy="0"/>
        </a:xfrm>
      </p:grpSpPr>
      <p:pic>
        <p:nvPicPr>
          <p:cNvPr id="2097255"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7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7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278" name="Google Shape;42;p34"/>
          <p:cNvSpPr txBox="1">
            <a:spLocks noGrp="1"/>
          </p:cNvSpPr>
          <p:nvPr>
            <p:ph type="body" idx="10"/>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14" name="Straight Connector 1"/>
          <p:cNvCxnSpPr>
            <a:cxnSpLocks/>
          </p:cNvCxnSpPr>
          <p:nvPr userDrawn="1"/>
        </p:nvCxnSpPr>
        <p:spPr>
          <a:xfrm>
            <a:off x="0" y="4984696"/>
            <a:ext cx="9143999" cy="0"/>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97256" name="Picture 4"/>
          <p:cNvPicPr>
            <a:picLocks noChangeAspect="1"/>
          </p:cNvPicPr>
          <p:nvPr/>
        </p:nvPicPr>
        <p:blipFill>
          <a:blip xmlns:r="http://schemas.openxmlformats.org/officeDocument/2006/relationships" r:embed="rId2"/>
          <a:srcRect/>
          <a:stretch>
            <a:fillRect/>
          </a:stretch>
        </p:blipFill>
        <p:spPr>
          <a:xfrm>
            <a:off x="2107222" y="1873493"/>
            <a:ext cx="4929556" cy="3111619"/>
          </a:xfrm>
          <a:prstGeom prst="rect"/>
        </p:spPr>
      </p:pic>
      <p:sp>
        <p:nvSpPr>
          <p:cNvPr id="1049279" name="Google Shape;42;p34"/>
          <p:cNvSpPr txBox="1">
            <a:spLocks noGrp="1"/>
          </p:cNvSpPr>
          <p:nvPr>
            <p:ph type="body" idx="11"/>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0" lvl="0" marL="0">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69" name="Shape 37"/>
        <p:cNvGrpSpPr/>
        <p:nvPr/>
      </p:nvGrpSpPr>
      <p:grpSpPr>
        <a:xfrm>
          <a:off x="0" y="0"/>
          <a:ext cx="0" cy="0"/>
          <a:chOff x="0" y="0"/>
          <a:chExt cx="0" cy="0"/>
        </a:xfrm>
      </p:grpSpPr>
      <p:pic>
        <p:nvPicPr>
          <p:cNvPr id="2097192"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718" name="Google Shape;76;p37"/>
          <p:cNvSpPr/>
          <p:nvPr userDrawn="1"/>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19" name="Google Shape;77;p37"/>
          <p:cNvSpPr>
            <a:spLocks noGrp="1"/>
          </p:cNvSpPr>
          <p:nvPr>
            <p:ph type="pic" idx="2"/>
          </p:nvPr>
        </p:nvSpPr>
        <p:spPr>
          <a:xfrm>
            <a:off x="0" y="667604"/>
            <a:ext cx="4201610" cy="3970337"/>
          </a:xfrm>
          <a:prstGeom prst="rect"/>
          <a:noFill/>
          <a:ln>
            <a:noFill/>
          </a:ln>
        </p:spPr>
        <p:txBody>
          <a:bodyPr anchor="ctr"/>
          <a:lstStyle>
            <a:lvl1pPr algn="ctr">
              <a:defRPr b="1" sz="2400" i="1">
                <a:latin typeface="Public Sans" pitchFamily="2" charset="77"/>
              </a:defRPr>
            </a:lvl1pPr>
          </a:lstStyle>
          <a:p>
            <a:endParaRPr dirty="0" lang="en-US"/>
          </a:p>
        </p:txBody>
      </p:sp>
      <p:sp>
        <p:nvSpPr>
          <p:cNvPr id="1048720" name="Google Shape;78;p37"/>
          <p:cNvSpPr/>
          <p:nvPr userDrawn="1"/>
        </p:nvSpPr>
        <p:spPr>
          <a:xfrm>
            <a:off x="4436268" y="973867"/>
            <a:ext cx="4707732" cy="513923"/>
          </a:xfrm>
          <a:prstGeom prst="rect"/>
          <a:solidFill>
            <a:schemeClr val="accent1"/>
          </a:solidFill>
          <a:ln w="25400" cap="flat" cmpd="sng">
            <a:no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8721" name="Google Shape;42;p34"/>
          <p:cNvSpPr txBox="1">
            <a:spLocks noGrp="1"/>
          </p:cNvSpPr>
          <p:nvPr>
            <p:ph type="body" idx="10"/>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22" name="Google Shape;50;p35"/>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83" name="Shape 37"/>
        <p:cNvGrpSpPr/>
        <p:nvPr/>
      </p:nvGrpSpPr>
      <p:grpSpPr>
        <a:xfrm>
          <a:off x="0" y="0"/>
          <a:ext cx="0" cy="0"/>
          <a:chOff x="0" y="0"/>
          <a:chExt cx="0" cy="0"/>
        </a:xfrm>
      </p:grpSpPr>
      <p:pic>
        <p:nvPicPr>
          <p:cNvPr id="2097291"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446" name="Google Shape;76;p37"/>
          <p:cNvSpPr/>
          <p:nvPr userDrawn="1"/>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47" name="Google Shape;77;p37"/>
          <p:cNvSpPr>
            <a:spLocks noGrp="1"/>
          </p:cNvSpPr>
          <p:nvPr>
            <p:ph type="pic" idx="2"/>
          </p:nvPr>
        </p:nvSpPr>
        <p:spPr>
          <a:xfrm>
            <a:off x="0" y="667604"/>
            <a:ext cx="4201610" cy="3970337"/>
          </a:xfrm>
          <a:prstGeom prst="rect"/>
          <a:noFill/>
          <a:ln>
            <a:noFill/>
          </a:ln>
        </p:spPr>
        <p:txBody>
          <a:bodyPr anchor="ctr"/>
          <a:lstStyle>
            <a:lvl1pPr algn="ctr">
              <a:defRPr b="1" sz="2400" i="1">
                <a:latin typeface="Public Sans" pitchFamily="2" charset="77"/>
              </a:defRPr>
            </a:lvl1pPr>
          </a:lstStyle>
          <a:p>
            <a:endParaRPr dirty="0" lang="en-US"/>
          </a:p>
        </p:txBody>
      </p:sp>
      <p:sp>
        <p:nvSpPr>
          <p:cNvPr id="1049448" name="Google Shape;78;p37"/>
          <p:cNvSpPr/>
          <p:nvPr userDrawn="1"/>
        </p:nvSpPr>
        <p:spPr>
          <a:xfrm>
            <a:off x="4436268" y="973867"/>
            <a:ext cx="4707732" cy="513923"/>
          </a:xfrm>
          <a:prstGeom prst="rect"/>
          <a:solidFill>
            <a:schemeClr val="accent4"/>
          </a:solidFill>
          <a:ln w="25400" cap="flat" cmpd="sng">
            <a:no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a:buNone/>
            </a:pPr>
            <a:endParaRPr b="0" cap="none" sz="1400" i="0" strike="noStrike" u="none">
              <a:solidFill>
                <a:schemeClr val="lt1"/>
              </a:solidFill>
              <a:latin typeface="Arial"/>
              <a:ea typeface="Arial"/>
              <a:cs typeface="Arial"/>
              <a:sym typeface="Arial"/>
            </a:endParaRPr>
          </a:p>
        </p:txBody>
      </p:sp>
      <p:sp>
        <p:nvSpPr>
          <p:cNvPr id="1049449" name="Google Shape;42;p34"/>
          <p:cNvSpPr txBox="1">
            <a:spLocks noGrp="1"/>
          </p:cNvSpPr>
          <p:nvPr>
            <p:ph type="body" idx="10"/>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50" name="Google Shape;50;p35"/>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5" name="Shape 37"/>
        <p:cNvGrpSpPr/>
        <p:nvPr/>
      </p:nvGrpSpPr>
      <p:grpSpPr>
        <a:xfrm>
          <a:off x="0" y="0"/>
          <a:ext cx="0" cy="0"/>
          <a:chOff x="0" y="0"/>
          <a:chExt cx="0" cy="0"/>
        </a:xfrm>
      </p:grpSpPr>
      <p:sp>
        <p:nvSpPr>
          <p:cNvPr id="1048737" name="Rectangle 6"/>
          <p:cNvSpPr/>
          <p:nvPr userDrawn="1"/>
        </p:nvSpPr>
        <p:spPr>
          <a:xfrm>
            <a:off x="4572000" y="0"/>
            <a:ext cx="4572000" cy="514349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94"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738" name="Picture Placeholder 5"/>
          <p:cNvSpPr>
            <a:spLocks noGrp="1"/>
          </p:cNvSpPr>
          <p:nvPr>
            <p:ph type="pic" sz="quarter" idx="10"/>
          </p:nvPr>
        </p:nvSpPr>
        <p:spPr>
          <a:xfrm>
            <a:off x="1" y="0"/>
            <a:ext cx="4572000" cy="5143494"/>
          </a:xfrm>
          <a:prstGeom prst="rect"/>
        </p:spPr>
        <p:txBody>
          <a:bodyPr anchor="ctr"/>
          <a:lstStyle>
            <a:lvl1pPr algn="ctr">
              <a:defRPr b="0" sz="4800">
                <a:latin typeface="Public Sans" pitchFamily="2" charset="77"/>
              </a:defRPr>
            </a:lvl1pPr>
          </a:lstStyle>
          <a:p>
            <a:endParaRPr dirty="0" lang="en-US"/>
          </a:p>
        </p:txBody>
      </p:sp>
      <p:sp>
        <p:nvSpPr>
          <p:cNvPr id="1048739" name="Google Shape;41;p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40" name="Google Shape;43;p34"/>
          <p:cNvSpPr/>
          <p:nvPr userDrawn="1"/>
        </p:nvSpPr>
        <p:spPr>
          <a:xfrm>
            <a:off x="4879819" y="656889"/>
            <a:ext cx="90534"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741" name="Oval 9"/>
          <p:cNvSpPr/>
          <p:nvPr userDrawn="1"/>
        </p:nvSpPr>
        <p:spPr>
          <a:xfrm>
            <a:off x="4241543" y="1368179"/>
            <a:ext cx="660903" cy="660903"/>
          </a:xfrm>
          <a:prstGeom prst="ellipse"/>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42" name="Picture Placeholder 12"/>
          <p:cNvSpPr>
            <a:spLocks noGrp="1"/>
          </p:cNvSpPr>
          <p:nvPr>
            <p:ph type="pic" sz="quarter" idx="17"/>
          </p:nvPr>
        </p:nvSpPr>
        <p:spPr>
          <a:xfrm>
            <a:off x="4408678" y="1539292"/>
            <a:ext cx="318677" cy="318677"/>
          </a:xfrm>
          <a:prstGeom prst="rect"/>
        </p:spPr>
        <p:txBody>
          <a:bodyPr anchor="ctr"/>
          <a:lstStyle>
            <a:lvl1pPr algn="ctr">
              <a:defRPr sz="400">
                <a:latin typeface="Public Sans" pitchFamily="2" charset="77"/>
              </a:defRPr>
            </a:lvl1pPr>
          </a:lstStyle>
          <a:p>
            <a:endParaRPr dirty="0" lang="en-US"/>
          </a:p>
        </p:txBody>
      </p:sp>
      <p:sp>
        <p:nvSpPr>
          <p:cNvPr id="1048743" name="Text Placeholder 16"/>
          <p:cNvSpPr>
            <a:spLocks noGrp="1"/>
          </p:cNvSpPr>
          <p:nvPr>
            <p:ph type="body" sz="quarter" idx="13"/>
          </p:nvPr>
        </p:nvSpPr>
        <p:spPr>
          <a:xfrm>
            <a:off x="5088537" y="1539292"/>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44" name="Oval 12"/>
          <p:cNvSpPr/>
          <p:nvPr userDrawn="1"/>
        </p:nvSpPr>
        <p:spPr>
          <a:xfrm>
            <a:off x="4241543" y="2951688"/>
            <a:ext cx="660903" cy="660903"/>
          </a:xfrm>
          <a:prstGeom prst="ellipse"/>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45" name="Picture Placeholder 12"/>
          <p:cNvSpPr>
            <a:spLocks noGrp="1"/>
          </p:cNvSpPr>
          <p:nvPr>
            <p:ph type="pic" sz="quarter" idx="18"/>
          </p:nvPr>
        </p:nvSpPr>
        <p:spPr>
          <a:xfrm>
            <a:off x="4408678" y="3122801"/>
            <a:ext cx="318677" cy="318677"/>
          </a:xfrm>
          <a:prstGeom prst="rect"/>
        </p:spPr>
        <p:txBody>
          <a:bodyPr anchor="ctr"/>
          <a:lstStyle>
            <a:lvl1pPr algn="ctr">
              <a:defRPr sz="400">
                <a:latin typeface="Public Sans" pitchFamily="2" charset="77"/>
              </a:defRPr>
            </a:lvl1pPr>
          </a:lstStyle>
          <a:p>
            <a:endParaRPr dirty="0" lang="en-US"/>
          </a:p>
        </p:txBody>
      </p:sp>
      <p:sp>
        <p:nvSpPr>
          <p:cNvPr id="1048746" name="Text Placeholder 16"/>
          <p:cNvSpPr>
            <a:spLocks noGrp="1"/>
          </p:cNvSpPr>
          <p:nvPr>
            <p:ph type="body" sz="quarter" idx="19"/>
          </p:nvPr>
        </p:nvSpPr>
        <p:spPr>
          <a:xfrm>
            <a:off x="5088537" y="3122801"/>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2" name="Shape 37"/>
        <p:cNvGrpSpPr/>
        <p:nvPr/>
      </p:nvGrpSpPr>
      <p:grpSpPr>
        <a:xfrm>
          <a:off x="0" y="0"/>
          <a:ext cx="0" cy="0"/>
          <a:chOff x="0" y="0"/>
          <a:chExt cx="0" cy="0"/>
        </a:xfrm>
      </p:grpSpPr>
      <p:sp>
        <p:nvSpPr>
          <p:cNvPr id="1049436" name="Rectangle 6"/>
          <p:cNvSpPr/>
          <p:nvPr userDrawn="1"/>
        </p:nvSpPr>
        <p:spPr>
          <a:xfrm>
            <a:off x="4572000" y="0"/>
            <a:ext cx="4572000" cy="5143494"/>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90" name="Picture 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437" name="Picture Placeholder 5"/>
          <p:cNvSpPr>
            <a:spLocks noGrp="1"/>
          </p:cNvSpPr>
          <p:nvPr>
            <p:ph type="pic" sz="quarter" idx="10"/>
          </p:nvPr>
        </p:nvSpPr>
        <p:spPr>
          <a:xfrm>
            <a:off x="1" y="0"/>
            <a:ext cx="4572000" cy="5143494"/>
          </a:xfrm>
          <a:prstGeom prst="rect"/>
        </p:spPr>
        <p:txBody>
          <a:bodyPr anchor="ctr"/>
          <a:lstStyle>
            <a:lvl1pPr algn="ctr">
              <a:defRPr b="0" sz="4800">
                <a:latin typeface="Public Sans" pitchFamily="2" charset="77"/>
              </a:defRPr>
            </a:lvl1pPr>
          </a:lstStyle>
          <a:p>
            <a:endParaRPr dirty="0" lang="en-US"/>
          </a:p>
        </p:txBody>
      </p:sp>
      <p:sp>
        <p:nvSpPr>
          <p:cNvPr id="1049438" name="Google Shape;41;p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9" name="Google Shape;43;p34"/>
          <p:cNvSpPr/>
          <p:nvPr userDrawn="1"/>
        </p:nvSpPr>
        <p:spPr>
          <a:xfrm>
            <a:off x="4879819" y="656889"/>
            <a:ext cx="90534"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40" name="Oval 9"/>
          <p:cNvSpPr/>
          <p:nvPr userDrawn="1"/>
        </p:nvSpPr>
        <p:spPr>
          <a:xfrm>
            <a:off x="4241543" y="1368179"/>
            <a:ext cx="660903" cy="660903"/>
          </a:xfrm>
          <a:prstGeom prst="ellipse"/>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41" name="Picture Placeholder 12"/>
          <p:cNvSpPr>
            <a:spLocks noGrp="1"/>
          </p:cNvSpPr>
          <p:nvPr>
            <p:ph type="pic" sz="quarter" idx="17"/>
          </p:nvPr>
        </p:nvSpPr>
        <p:spPr>
          <a:xfrm>
            <a:off x="4408678" y="1539292"/>
            <a:ext cx="318677" cy="318677"/>
          </a:xfrm>
          <a:prstGeom prst="rect"/>
        </p:spPr>
        <p:txBody>
          <a:bodyPr anchor="ctr"/>
          <a:lstStyle>
            <a:lvl1pPr algn="ctr">
              <a:defRPr sz="400">
                <a:latin typeface="Public Sans" pitchFamily="2" charset="77"/>
              </a:defRPr>
            </a:lvl1pPr>
          </a:lstStyle>
          <a:p>
            <a:endParaRPr dirty="0" lang="en-US"/>
          </a:p>
        </p:txBody>
      </p:sp>
      <p:sp>
        <p:nvSpPr>
          <p:cNvPr id="1049442" name="Text Placeholder 16"/>
          <p:cNvSpPr>
            <a:spLocks noGrp="1"/>
          </p:cNvSpPr>
          <p:nvPr>
            <p:ph type="body" sz="quarter" idx="13"/>
          </p:nvPr>
        </p:nvSpPr>
        <p:spPr>
          <a:xfrm>
            <a:off x="5088537" y="1539292"/>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43" name="Oval 12"/>
          <p:cNvSpPr/>
          <p:nvPr userDrawn="1"/>
        </p:nvSpPr>
        <p:spPr>
          <a:xfrm>
            <a:off x="4241543" y="2951688"/>
            <a:ext cx="660903" cy="660903"/>
          </a:xfrm>
          <a:prstGeom prst="ellipse"/>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44" name="Picture Placeholder 12"/>
          <p:cNvSpPr>
            <a:spLocks noGrp="1"/>
          </p:cNvSpPr>
          <p:nvPr>
            <p:ph type="pic" sz="quarter" idx="18"/>
          </p:nvPr>
        </p:nvSpPr>
        <p:spPr>
          <a:xfrm>
            <a:off x="4408678" y="3122801"/>
            <a:ext cx="318677" cy="318677"/>
          </a:xfrm>
          <a:prstGeom prst="rect"/>
        </p:spPr>
        <p:txBody>
          <a:bodyPr anchor="ctr"/>
          <a:lstStyle>
            <a:lvl1pPr algn="ctr">
              <a:defRPr sz="400">
                <a:latin typeface="Public Sans" pitchFamily="2" charset="77"/>
              </a:defRPr>
            </a:lvl1pPr>
          </a:lstStyle>
          <a:p>
            <a:endParaRPr dirty="0" lang="en-US"/>
          </a:p>
        </p:txBody>
      </p:sp>
      <p:sp>
        <p:nvSpPr>
          <p:cNvPr id="1049445" name="Text Placeholder 16"/>
          <p:cNvSpPr>
            <a:spLocks noGrp="1"/>
          </p:cNvSpPr>
          <p:nvPr>
            <p:ph type="body" sz="quarter" idx="19"/>
          </p:nvPr>
        </p:nvSpPr>
        <p:spPr>
          <a:xfrm>
            <a:off x="5088537" y="3122801"/>
            <a:ext cx="3538916" cy="125615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41" name="Shape 11"/>
        <p:cNvGrpSpPr/>
        <p:nvPr/>
      </p:nvGrpSpPr>
      <p:grpSpPr>
        <a:xfrm>
          <a:off x="0" y="0"/>
          <a:ext cx="0" cy="0"/>
          <a:chOff x="0" y="0"/>
          <a:chExt cx="0" cy="0"/>
        </a:xfrm>
      </p:grpSpPr>
      <p:pic>
        <p:nvPicPr>
          <p:cNvPr id="2097158" name="Google Shape;12;p2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159" name="Google Shape;13;p2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594" name="Google Shape;15;p2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285750" lvl="0" marL="285750">
              <a:lnSpc>
                <a:spcPct val="90000"/>
              </a:lnSpc>
              <a:spcBef>
                <a:spcPts val="0"/>
              </a:spcBef>
              <a:spcAft>
                <a:spcPts val="0"/>
              </a:spcAft>
              <a:buClr>
                <a:schemeClr val="dk1"/>
              </a:buClr>
              <a:buSzPts val="1400"/>
              <a:buFont typeface="Wingdings" pitchFamily="2" charset="2"/>
              <a:buChar char="§"/>
              <a:defRPr b="1" sz="1400" i="1">
                <a:latin typeface="Public Sans"/>
                <a:ea typeface="Public Sans"/>
                <a:cs typeface="Public Sans"/>
                <a:sym typeface="Public Sans"/>
              </a:defRPr>
            </a:lvl1pPr>
            <a:lvl2pPr algn="l" indent="-323850" lvl="1" marL="9144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algn="l" indent="-323850" lvl="2" marL="13716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algn="l" indent="-323850" lvl="3" marL="18288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algn="l" indent="-323850" lvl="4" marL="22860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595" name="Google Shape;16;p2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59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9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38" name="Shape 37"/>
        <p:cNvGrpSpPr/>
        <p:nvPr/>
      </p:nvGrpSpPr>
      <p:grpSpPr>
        <a:xfrm>
          <a:off x="0" y="0"/>
          <a:ext cx="0" cy="0"/>
          <a:chOff x="0" y="0"/>
          <a:chExt cx="0" cy="0"/>
        </a:xfrm>
      </p:grpSpPr>
      <p:pic>
        <p:nvPicPr>
          <p:cNvPr id="209731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439" name="Group 12"/>
          <p:cNvGrpSpPr/>
          <p:nvPr userDrawn="1"/>
        </p:nvGrpSpPr>
        <p:grpSpPr>
          <a:xfrm>
            <a:off x="4107305" y="941707"/>
            <a:ext cx="284686" cy="3999388"/>
            <a:chOff x="4107305" y="941707"/>
            <a:chExt cx="284686" cy="3999388"/>
          </a:xfrm>
        </p:grpSpPr>
        <p:sp>
          <p:nvSpPr>
            <p:cNvPr id="1049614" name="Rectangle 11"/>
            <p:cNvSpPr/>
            <p:nvPr userDrawn="1"/>
          </p:nvSpPr>
          <p:spPr>
            <a:xfrm>
              <a:off x="4183432" y="1262627"/>
              <a:ext cx="208559" cy="3357548"/>
            </a:xfrm>
            <a:prstGeom prst="rect"/>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615" name="Rectangle 9"/>
            <p:cNvSpPr/>
            <p:nvPr userDrawn="1"/>
          </p:nvSpPr>
          <p:spPr>
            <a:xfrm>
              <a:off x="4112338" y="1097990"/>
              <a:ext cx="208559" cy="3686822"/>
            </a:xfrm>
            <a:prstGeom prst="rect"/>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9616" name="Google Shape;43;p34"/>
            <p:cNvSpPr/>
            <p:nvPr userDrawn="1"/>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sp>
        <p:nvSpPr>
          <p:cNvPr id="1049617" name="Picture Placeholder 5"/>
          <p:cNvSpPr>
            <a:spLocks noGrp="1"/>
          </p:cNvSpPr>
          <p:nvPr>
            <p:ph type="pic" sz="quarter" idx="10"/>
          </p:nvPr>
        </p:nvSpPr>
        <p:spPr>
          <a:xfrm>
            <a:off x="219360" y="856040"/>
            <a:ext cx="3958630" cy="4287460"/>
          </a:xfrm>
          <a:prstGeom prst="rect"/>
        </p:spPr>
        <p:txBody>
          <a:bodyPr anchor="ctr"/>
          <a:lstStyle>
            <a:lvl1pPr algn="ctr">
              <a:defRPr b="0" sz="4800">
                <a:latin typeface="Public Sans" pitchFamily="2" charset="77"/>
              </a:defRPr>
            </a:lvl1pPr>
          </a:lstStyle>
          <a:p>
            <a:endParaRPr dirty="0" lang="en-US"/>
          </a:p>
        </p:txBody>
      </p:sp>
      <p:sp>
        <p:nvSpPr>
          <p:cNvPr id="1049618" name="Text Placeholder 16"/>
          <p:cNvSpPr>
            <a:spLocks noGrp="1"/>
          </p:cNvSpPr>
          <p:nvPr>
            <p:ph type="body" sz="quarter" idx="13"/>
          </p:nvPr>
        </p:nvSpPr>
        <p:spPr>
          <a:xfrm>
            <a:off x="4524864" y="1268948"/>
            <a:ext cx="4399775" cy="3344907"/>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1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2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377" name="Shape 36"/>
        <p:cNvGrpSpPr/>
        <p:nvPr/>
      </p:nvGrpSpPr>
      <p:grpSpPr>
        <a:xfrm>
          <a:off x="0" y="0"/>
          <a:ext cx="0" cy="0"/>
          <a:chOff x="0" y="0"/>
          <a:chExt cx="0" cy="0"/>
        </a:xfrm>
      </p:grpSpPr>
      <p:pic>
        <p:nvPicPr>
          <p:cNvPr id="209728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27" name="Picture Placeholder 5"/>
          <p:cNvSpPr>
            <a:spLocks noGrp="1"/>
          </p:cNvSpPr>
          <p:nvPr>
            <p:ph type="pic" sz="quarter" idx="10"/>
          </p:nvPr>
        </p:nvSpPr>
        <p:spPr>
          <a:xfrm>
            <a:off x="4572000" y="0"/>
            <a:ext cx="4571990" cy="5143494"/>
          </a:xfrm>
          <a:prstGeom prst="rect"/>
        </p:spPr>
        <p:txBody>
          <a:bodyPr anchor="ctr"/>
          <a:lstStyle>
            <a:lvl1pPr algn="ctr">
              <a:defRPr b="0" sz="4800">
                <a:latin typeface="Public Sans" pitchFamily="2" charset="77"/>
              </a:defRPr>
            </a:lvl1pPr>
          </a:lstStyle>
          <a:p>
            <a:endParaRPr dirty="0" lang="en-US"/>
          </a:p>
        </p:txBody>
      </p:sp>
      <p:sp>
        <p:nvSpPr>
          <p:cNvPr id="1049428" name="Rectangle 3"/>
          <p:cNvSpPr/>
          <p:nvPr userDrawn="1"/>
        </p:nvSpPr>
        <p:spPr>
          <a:xfrm>
            <a:off x="-1" y="1178120"/>
            <a:ext cx="4781551" cy="3333750"/>
          </a:xfrm>
          <a:prstGeom prst="rect"/>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sp>
        <p:nvSpPr>
          <p:cNvPr id="1049429" name="Google Shape;42;p34"/>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3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3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6" name="Shape 37"/>
        <p:cNvGrpSpPr/>
        <p:nvPr/>
      </p:nvGrpSpPr>
      <p:grpSpPr>
        <a:xfrm>
          <a:off x="0" y="0"/>
          <a:ext cx="0" cy="0"/>
          <a:chOff x="0" y="0"/>
          <a:chExt cx="0" cy="0"/>
        </a:xfrm>
      </p:grpSpPr>
      <p:pic>
        <p:nvPicPr>
          <p:cNvPr id="209719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47" name="Google Shape;43;p34"/>
          <p:cNvSpPr/>
          <p:nvPr userDrawn="1"/>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748" name="Picture Placeholder 5"/>
          <p:cNvSpPr>
            <a:spLocks noGrp="1"/>
          </p:cNvSpPr>
          <p:nvPr>
            <p:ph type="pic" sz="quarter" idx="10"/>
          </p:nvPr>
        </p:nvSpPr>
        <p:spPr>
          <a:xfrm>
            <a:off x="219360" y="856040"/>
            <a:ext cx="3958630" cy="4287460"/>
          </a:xfrm>
          <a:prstGeom prst="rect"/>
        </p:spPr>
        <p:txBody>
          <a:bodyPr anchor="ctr"/>
          <a:lstStyle>
            <a:lvl1pPr algn="ctr">
              <a:defRPr b="0" sz="4800">
                <a:latin typeface="Public Sans" pitchFamily="2" charset="77"/>
              </a:defRPr>
            </a:lvl1pPr>
          </a:lstStyle>
          <a:p>
            <a:endParaRPr dirty="0" lang="en-US"/>
          </a:p>
        </p:txBody>
      </p:sp>
      <p:sp>
        <p:nvSpPr>
          <p:cNvPr id="1048749" name="Text Placeholder 16"/>
          <p:cNvSpPr>
            <a:spLocks noGrp="1"/>
          </p:cNvSpPr>
          <p:nvPr>
            <p:ph type="body" sz="quarter" idx="13"/>
          </p:nvPr>
        </p:nvSpPr>
        <p:spPr>
          <a:xfrm>
            <a:off x="4480014" y="1685925"/>
            <a:ext cx="4444626" cy="2499576"/>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5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5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90" name="Shape 37"/>
        <p:cNvGrpSpPr/>
        <p:nvPr/>
      </p:nvGrpSpPr>
      <p:grpSpPr>
        <a:xfrm>
          <a:off x="0" y="0"/>
          <a:ext cx="0" cy="0"/>
          <a:chOff x="0" y="0"/>
          <a:chExt cx="0" cy="0"/>
        </a:xfrm>
      </p:grpSpPr>
      <p:pic>
        <p:nvPicPr>
          <p:cNvPr id="209729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81" name="Google Shape;43;p34"/>
          <p:cNvSpPr/>
          <p:nvPr userDrawn="1"/>
        </p:nvSpPr>
        <p:spPr>
          <a:xfrm>
            <a:off x="3817856" y="656889"/>
            <a:ext cx="143829" cy="344091"/>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82" name="Picture Placeholder 5"/>
          <p:cNvSpPr>
            <a:spLocks noGrp="1"/>
          </p:cNvSpPr>
          <p:nvPr>
            <p:ph type="pic" sz="quarter" idx="10"/>
          </p:nvPr>
        </p:nvSpPr>
        <p:spPr>
          <a:xfrm>
            <a:off x="235670" y="0"/>
            <a:ext cx="3582186" cy="5143494"/>
          </a:xfrm>
          <a:prstGeom prst="rect"/>
        </p:spPr>
        <p:txBody>
          <a:bodyPr anchor="ctr"/>
          <a:lstStyle>
            <a:lvl1pPr algn="ctr">
              <a:defRPr b="0" sz="4800">
                <a:latin typeface="Public Sans" pitchFamily="2" charset="77"/>
              </a:defRPr>
            </a:lvl1pPr>
          </a:lstStyle>
          <a:p>
            <a:endParaRPr dirty="0" lang="en-US"/>
          </a:p>
        </p:txBody>
      </p:sp>
      <p:sp>
        <p:nvSpPr>
          <p:cNvPr id="1049483" name="Google Shape;41;p34"/>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84" name="Text Placeholder 16"/>
          <p:cNvSpPr>
            <a:spLocks noGrp="1"/>
          </p:cNvSpPr>
          <p:nvPr>
            <p:ph type="body" sz="quarter" idx="13"/>
          </p:nvPr>
        </p:nvSpPr>
        <p:spPr>
          <a:xfrm>
            <a:off x="4079868" y="1539292"/>
            <a:ext cx="4688211" cy="2947319"/>
          </a:xfrm>
          <a:prstGeom prst="rect"/>
        </p:spPr>
        <p:txBody>
          <a:bodyPr/>
          <a:lstStyle>
            <a:lvl1pPr indent="-285750" marL="285750">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52" name="Shape 37"/>
        <p:cNvGrpSpPr/>
        <p:nvPr/>
      </p:nvGrpSpPr>
      <p:grpSpPr>
        <a:xfrm>
          <a:off x="0" y="0"/>
          <a:ext cx="0" cy="0"/>
          <a:chOff x="0" y="0"/>
          <a:chExt cx="0" cy="0"/>
        </a:xfrm>
      </p:grpSpPr>
      <p:sp>
        <p:nvSpPr>
          <p:cNvPr id="1048630" name="Rectangle 2"/>
          <p:cNvSpPr/>
          <p:nvPr userDrawn="1"/>
        </p:nvSpPr>
        <p:spPr>
          <a:xfrm>
            <a:off x="5312964" y="0"/>
            <a:ext cx="3831036" cy="514349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pic>
        <p:nvPicPr>
          <p:cNvPr id="2097171" name="Picture 3"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8631" name="Google Shape;43;p34"/>
          <p:cNvSpPr/>
          <p:nvPr userDrawn="1"/>
        </p:nvSpPr>
        <p:spPr>
          <a:xfrm>
            <a:off x="5302804" y="575609"/>
            <a:ext cx="143829" cy="344091"/>
          </a:xfrm>
          <a:prstGeom prst="rect"/>
          <a:solidFill>
            <a:schemeClr val="bg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632" name="Picture Placeholder 5"/>
          <p:cNvSpPr>
            <a:spLocks noGrp="1"/>
          </p:cNvSpPr>
          <p:nvPr>
            <p:ph type="pic" sz="quarter" idx="10"/>
          </p:nvPr>
        </p:nvSpPr>
        <p:spPr>
          <a:xfrm>
            <a:off x="-1" y="0"/>
            <a:ext cx="5312965" cy="5143494"/>
          </a:xfrm>
          <a:prstGeom prst="rect"/>
        </p:spPr>
        <p:txBody>
          <a:bodyPr anchor="ctr"/>
          <a:lstStyle>
            <a:lvl1pPr algn="ctr">
              <a:defRPr b="1" sz="4800">
                <a:latin typeface="Public Sans" pitchFamily="2" charset="77"/>
              </a:defRPr>
            </a:lvl1pPr>
          </a:lstStyle>
          <a:p>
            <a:endParaRPr dirty="0" lang="en-US"/>
          </a:p>
        </p:txBody>
      </p:sp>
      <p:sp>
        <p:nvSpPr>
          <p:cNvPr id="1048633" name="Google Shape;41;p34"/>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700">
                <a:solidFill>
                  <a:schemeClr val="bg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34" name="Text Placeholder 16"/>
          <p:cNvSpPr>
            <a:spLocks noGrp="1"/>
          </p:cNvSpPr>
          <p:nvPr>
            <p:ph type="body" sz="quarter" idx="13"/>
          </p:nvPr>
        </p:nvSpPr>
        <p:spPr>
          <a:xfrm>
            <a:off x="5564818" y="1254812"/>
            <a:ext cx="3452368" cy="342894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56" name="Shape 37"/>
        <p:cNvGrpSpPr/>
        <p:nvPr/>
      </p:nvGrpSpPr>
      <p:grpSpPr>
        <a:xfrm>
          <a:off x="0" y="0"/>
          <a:ext cx="0" cy="0"/>
          <a:chOff x="0" y="0"/>
          <a:chExt cx="0" cy="0"/>
        </a:xfrm>
      </p:grpSpPr>
      <p:sp>
        <p:nvSpPr>
          <p:cNvPr id="1049336" name="Google Shape;209;p67"/>
          <p:cNvSpPr/>
          <p:nvPr userDrawn="1"/>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a:buNone/>
            </a:pPr>
            <a:endParaRPr b="0" cap="none" sz="1050" i="0" strike="noStrike" u="none">
              <a:solidFill>
                <a:schemeClr val="lt1"/>
              </a:solidFill>
              <a:latin typeface="Arial"/>
              <a:ea typeface="Arial"/>
              <a:cs typeface="Arial"/>
              <a:sym typeface="Arial"/>
            </a:endParaRPr>
          </a:p>
        </p:txBody>
      </p:sp>
      <p:pic>
        <p:nvPicPr>
          <p:cNvPr id="2097268" name="Google Shape;210;p67"/>
          <p:cNvPicPr preferRelativeResize="0">
            <a:picLocks/>
          </p:cNvPicPr>
          <p:nvPr userDrawn="1"/>
        </p:nvPicPr>
        <p:blipFill rotWithShape="1">
          <a:blip xmlns:r="http://schemas.openxmlformats.org/officeDocument/2006/relationships" r:embed="rId1">
            <a:alphaModFix/>
          </a:blip>
          <a:srcRect l="20639" r="24166"/>
          <a:stretch>
            <a:fillRect/>
          </a:stretch>
        </p:blipFill>
        <p:spPr>
          <a:xfrm>
            <a:off x="4885624" y="3"/>
            <a:ext cx="4258376" cy="5143498"/>
          </a:xfrm>
          <a:prstGeom prst="rect"/>
          <a:noFill/>
          <a:ln>
            <a:noFill/>
          </a:ln>
        </p:spPr>
      </p:pic>
      <p:pic>
        <p:nvPicPr>
          <p:cNvPr id="2097269" name="Google Shape;13;p29"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9337" name="Google Shape;213;p67"/>
          <p:cNvSpPr/>
          <p:nvPr userDrawn="1"/>
        </p:nvSpPr>
        <p:spPr>
          <a:xfrm>
            <a:off x="0" y="378373"/>
            <a:ext cx="3866493" cy="461141"/>
          </a:xfrm>
          <a:prstGeom prst="rect"/>
          <a:solidFill>
            <a:srgbClr val="BD8738"/>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sz="1013">
              <a:solidFill>
                <a:schemeClr val="lt1"/>
              </a:solidFill>
              <a:latin typeface="Calibri"/>
              <a:ea typeface="Calibri"/>
              <a:cs typeface="Calibri"/>
              <a:sym typeface="Calibri"/>
            </a:endParaRPr>
          </a:p>
        </p:txBody>
      </p:sp>
      <p:sp>
        <p:nvSpPr>
          <p:cNvPr id="1049338" name="Google Shape;50;p35"/>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39" name="Text Placeholder 16"/>
          <p:cNvSpPr>
            <a:spLocks noGrp="1"/>
          </p:cNvSpPr>
          <p:nvPr>
            <p:ph type="body" sz="quarter" idx="13"/>
          </p:nvPr>
        </p:nvSpPr>
        <p:spPr>
          <a:xfrm>
            <a:off x="144711" y="1422475"/>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0" name="Text Placeholder 16"/>
          <p:cNvSpPr>
            <a:spLocks noGrp="1"/>
          </p:cNvSpPr>
          <p:nvPr>
            <p:ph type="body" sz="quarter" idx="14"/>
          </p:nvPr>
        </p:nvSpPr>
        <p:spPr>
          <a:xfrm>
            <a:off x="144711" y="954389"/>
            <a:ext cx="4343206" cy="358011"/>
          </a:xfrm>
          <a:prstGeom prst="rect"/>
        </p:spPr>
        <p:txBody>
          <a:bodyPr/>
          <a:lstStyle>
            <a:lvl1pPr indent="-342900" marL="342900">
              <a:buClr>
                <a:schemeClr val="bg1"/>
              </a:buClr>
              <a:buFont typeface="+mj-lt"/>
              <a:buAutoNum type="alphaUcPeriod"/>
              <a:defRPr b="1" sz="15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7" name="Shape 37"/>
        <p:cNvGrpSpPr/>
        <p:nvPr/>
      </p:nvGrpSpPr>
      <p:grpSpPr>
        <a:xfrm>
          <a:off x="0" y="0"/>
          <a:ext cx="0" cy="0"/>
          <a:chOff x="0" y="0"/>
          <a:chExt cx="0" cy="0"/>
        </a:xfrm>
      </p:grpSpPr>
      <p:grpSp>
        <p:nvGrpSpPr>
          <p:cNvPr id="308" name="Group 3"/>
          <p:cNvGrpSpPr/>
          <p:nvPr userDrawn="1"/>
        </p:nvGrpSpPr>
        <p:grpSpPr>
          <a:xfrm>
            <a:off x="2687195" y="1072585"/>
            <a:ext cx="3769611" cy="2998331"/>
            <a:chOff x="2361789" y="689375"/>
            <a:chExt cx="4733180" cy="3764750"/>
          </a:xfrm>
        </p:grpSpPr>
        <p:sp>
          <p:nvSpPr>
            <p:cNvPr id="1049190" name="Isosceles Triangle 39"/>
            <p:cNvSpPr/>
            <p:nvPr/>
          </p:nvSpPr>
          <p:spPr>
            <a:xfrm rot="11478587">
              <a:off x="5995473" y="1510692"/>
              <a:ext cx="1065477" cy="452456"/>
            </a:xfrm>
            <a:prstGeom prst="triangle"/>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191" name="Isosceles Triangle 6"/>
            <p:cNvSpPr/>
            <p:nvPr/>
          </p:nvSpPr>
          <p:spPr>
            <a:xfrm rot="1811965">
              <a:off x="2648325" y="3118285"/>
              <a:ext cx="827384" cy="452456"/>
            </a:xfrm>
            <a:prstGeom prst="triangle"/>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nvGrpSpPr>
            <p:cNvPr id="309" name="Group 7"/>
            <p:cNvGrpSpPr/>
            <p:nvPr/>
          </p:nvGrpSpPr>
          <p:grpSpPr>
            <a:xfrm>
              <a:off x="2846005" y="689375"/>
              <a:ext cx="3764750" cy="3764750"/>
              <a:chOff x="2978950" y="978700"/>
              <a:chExt cx="3338500" cy="3338500"/>
            </a:xfrm>
          </p:grpSpPr>
          <p:grpSp>
            <p:nvGrpSpPr>
              <p:cNvPr id="310" name="Group 12"/>
              <p:cNvGrpSpPr/>
              <p:nvPr/>
            </p:nvGrpSpPr>
            <p:grpSpPr>
              <a:xfrm>
                <a:off x="2978950" y="978700"/>
                <a:ext cx="3338500" cy="3338500"/>
                <a:chOff x="2978950" y="978700"/>
                <a:chExt cx="3338500" cy="3338500"/>
              </a:xfrm>
            </p:grpSpPr>
            <p:sp>
              <p:nvSpPr>
                <p:cNvPr id="1049192" name="Oval 14"/>
                <p:cNvSpPr/>
                <p:nvPr/>
              </p:nvSpPr>
              <p:spPr>
                <a:xfrm>
                  <a:off x="2978950" y="978700"/>
                  <a:ext cx="3338500" cy="3338500"/>
                </a:xfrm>
                <a:prstGeom prst="ellips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193" name="Chord 15"/>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94" name="Chord 16"/>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195" name="Oval 13"/>
              <p:cNvSpPr/>
              <p:nvPr/>
            </p:nvSpPr>
            <p:spPr>
              <a:xfrm>
                <a:off x="3154305" y="1154055"/>
                <a:ext cx="2987791" cy="2987791"/>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196"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sp>
        <p:nvSpPr>
          <p:cNvPr id="1049197"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1" name="Shape 37"/>
        <p:cNvGrpSpPr/>
        <p:nvPr/>
      </p:nvGrpSpPr>
      <p:grpSpPr>
        <a:xfrm>
          <a:off x="0" y="0"/>
          <a:ext cx="0" cy="0"/>
          <a:chOff x="0" y="0"/>
          <a:chExt cx="0" cy="0"/>
        </a:xfrm>
      </p:grpSpPr>
      <p:grpSp>
        <p:nvGrpSpPr>
          <p:cNvPr id="472" name="Group 2"/>
          <p:cNvGrpSpPr/>
          <p:nvPr/>
        </p:nvGrpSpPr>
        <p:grpSpPr>
          <a:xfrm>
            <a:off x="2687195" y="1072585"/>
            <a:ext cx="3769611" cy="2998331"/>
            <a:chOff x="2361789" y="689375"/>
            <a:chExt cx="4733182" cy="3764750"/>
          </a:xfrm>
        </p:grpSpPr>
        <p:sp>
          <p:nvSpPr>
            <p:cNvPr id="1049718" name="Isosceles Triangle 39"/>
            <p:cNvSpPr/>
            <p:nvPr/>
          </p:nvSpPr>
          <p:spPr>
            <a:xfrm rot="11478587">
              <a:off x="5995473" y="1510692"/>
              <a:ext cx="1065477" cy="452456"/>
            </a:xfrm>
            <a:prstGeom prst="triangle"/>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719" name="Isosceles Triangle 6"/>
            <p:cNvSpPr/>
            <p:nvPr/>
          </p:nvSpPr>
          <p:spPr>
            <a:xfrm rot="1811965">
              <a:off x="2648325" y="3118285"/>
              <a:ext cx="827384" cy="452456"/>
            </a:xfrm>
            <a:prstGeom prst="triangle"/>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nvGrpSpPr>
            <p:cNvPr id="473" name="Group 10"/>
            <p:cNvGrpSpPr/>
            <p:nvPr/>
          </p:nvGrpSpPr>
          <p:grpSpPr>
            <a:xfrm>
              <a:off x="2846005" y="689375"/>
              <a:ext cx="3764750" cy="3764750"/>
              <a:chOff x="2978950" y="978700"/>
              <a:chExt cx="3338500" cy="3338500"/>
            </a:xfrm>
          </p:grpSpPr>
          <p:grpSp>
            <p:nvGrpSpPr>
              <p:cNvPr id="474" name="Group 19"/>
              <p:cNvGrpSpPr/>
              <p:nvPr/>
            </p:nvGrpSpPr>
            <p:grpSpPr>
              <a:xfrm>
                <a:off x="2978950" y="978700"/>
                <a:ext cx="3338500" cy="3338500"/>
                <a:chOff x="2978950" y="978700"/>
                <a:chExt cx="3338500" cy="3338500"/>
              </a:xfrm>
            </p:grpSpPr>
            <p:sp>
              <p:nvSpPr>
                <p:cNvPr id="1049720" name="Oval 21"/>
                <p:cNvSpPr/>
                <p:nvPr/>
              </p:nvSpPr>
              <p:spPr>
                <a:xfrm>
                  <a:off x="2978950" y="978700"/>
                  <a:ext cx="3338500" cy="3338500"/>
                </a:xfrm>
                <a:prstGeom prst="ellips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721" name="Chord 22"/>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722" name="Chord 23"/>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723" name="Oval 20"/>
              <p:cNvSpPr/>
              <p:nvPr/>
            </p:nvSpPr>
            <p:spPr>
              <a:xfrm>
                <a:off x="3154305" y="1154055"/>
                <a:ext cx="2987791" cy="2987791"/>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724" name="Rectangle 5"/>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725"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66" name="Shape 37"/>
        <p:cNvGrpSpPr/>
        <p:nvPr/>
      </p:nvGrpSpPr>
      <p:grpSpPr>
        <a:xfrm>
          <a:off x="0" y="0"/>
          <a:ext cx="0" cy="0"/>
          <a:chOff x="0" y="0"/>
          <a:chExt cx="0" cy="0"/>
        </a:xfrm>
      </p:grpSpPr>
      <p:pic>
        <p:nvPicPr>
          <p:cNvPr id="2097229" name="Picture 2"/>
          <p:cNvPicPr>
            <a:picLocks noChangeAspect="1"/>
          </p:cNvPicPr>
          <p:nvPr/>
        </p:nvPicPr>
        <p:blipFill>
          <a:blip xmlns:r="http://schemas.openxmlformats.org/officeDocument/2006/relationships" r:embed="rId1"/>
          <a:srcRect/>
          <a:stretch>
            <a:fillRect/>
          </a:stretch>
        </p:blipFill>
        <p:spPr>
          <a:xfrm>
            <a:off x="2924496" y="901633"/>
            <a:ext cx="3295009" cy="3449032"/>
          </a:xfrm>
          <a:prstGeom prst="rect"/>
        </p:spPr>
      </p:pic>
      <p:sp>
        <p:nvSpPr>
          <p:cNvPr id="1049011" name="Text Placeholder 16"/>
          <p:cNvSpPr>
            <a:spLocks noGrp="1"/>
          </p:cNvSpPr>
          <p:nvPr>
            <p:ph type="body" sz="quarter" idx="13"/>
          </p:nvPr>
        </p:nvSpPr>
        <p:spPr>
          <a:xfrm>
            <a:off x="3117397" y="2365224"/>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55" name="Shape 37"/>
        <p:cNvGrpSpPr/>
        <p:nvPr/>
      </p:nvGrpSpPr>
      <p:grpSpPr>
        <a:xfrm>
          <a:off x="0" y="0"/>
          <a:ext cx="0" cy="0"/>
          <a:chOff x="0" y="0"/>
          <a:chExt cx="0" cy="0"/>
        </a:xfrm>
      </p:grpSpPr>
      <p:pic>
        <p:nvPicPr>
          <p:cNvPr id="2097317" name="Google Shape;427;p237"/>
          <p:cNvPicPr preferRelativeResize="0">
            <a:picLocks/>
          </p:cNvPicPr>
          <p:nvPr/>
        </p:nvPicPr>
        <p:blipFill>
          <a:blip xmlns:r="http://schemas.openxmlformats.org/officeDocument/2006/relationships" r:embed="rId1"/>
          <a:srcRect/>
          <a:stretch>
            <a:fillRect/>
          </a:stretch>
        </p:blipFill>
        <p:spPr>
          <a:xfrm>
            <a:off x="2555408" y="637575"/>
            <a:ext cx="4004832" cy="4042613"/>
          </a:xfrm>
          <a:prstGeom prst="rect"/>
          <a:noFill/>
          <a:ln>
            <a:noFill/>
          </a:ln>
        </p:spPr>
      </p:pic>
      <p:sp>
        <p:nvSpPr>
          <p:cNvPr id="1049670" name="Text Placeholder 16"/>
          <p:cNvSpPr>
            <a:spLocks noGrp="1"/>
          </p:cNvSpPr>
          <p:nvPr>
            <p:ph type="body" sz="quarter" idx="13"/>
          </p:nvPr>
        </p:nvSpPr>
        <p:spPr>
          <a:xfrm>
            <a:off x="3028189" y="2365224"/>
            <a:ext cx="2909207" cy="413052"/>
          </a:xfrm>
          <a:prstGeom prst="rect"/>
        </p:spPr>
        <p:txBody>
          <a:bodyPr/>
          <a:lstStyle>
            <a:lvl1pPr algn="ctr">
              <a:defRPr b="1" sz="20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57" name="Shape 11"/>
        <p:cNvGrpSpPr/>
        <p:nvPr/>
      </p:nvGrpSpPr>
      <p:grpSpPr>
        <a:xfrm>
          <a:off x="0" y="0"/>
          <a:ext cx="0" cy="0"/>
          <a:chOff x="0" y="0"/>
          <a:chExt cx="0" cy="0"/>
        </a:xfrm>
      </p:grpSpPr>
      <p:pic>
        <p:nvPicPr>
          <p:cNvPr id="2097176" name="Picture 5"/>
          <p:cNvPicPr>
            <a:picLocks noChangeAspect="1"/>
          </p:cNvPicPr>
          <p:nvPr userDrawn="1"/>
        </p:nvPicPr>
        <p:blipFill rotWithShape="1">
          <a:blip xmlns:r="http://schemas.openxmlformats.org/officeDocument/2006/relationships" r:embed="rId1"/>
          <a:srcRect l="16976" t="14937" r="19509" b="5409"/>
          <a:stretch>
            <a:fillRect/>
          </a:stretch>
        </p:blipFill>
        <p:spPr>
          <a:xfrm>
            <a:off x="6412523" y="0"/>
            <a:ext cx="2731477" cy="5143500"/>
          </a:xfrm>
          <a:prstGeom prst="rect"/>
        </p:spPr>
      </p:pic>
      <p:pic>
        <p:nvPicPr>
          <p:cNvPr id="2097177" name="Google Shape;13;p29" descr="Shape  Description automatically generated with low confidence"/>
          <p:cNvPicPr preferRelativeResize="0">
            <a:picLocks/>
          </p:cNvPicPr>
          <p:nvPr/>
        </p:nvPicPr>
        <p:blipFill rotWithShape="1">
          <a:blip xmlns:r="http://schemas.openxmlformats.org/officeDocument/2006/relationships" r:embed="rId2">
            <a:alphaModFix/>
          </a:blip>
          <a:srcRect/>
          <a:stretch>
            <a:fillRect/>
          </a:stretch>
        </p:blipFill>
        <p:spPr>
          <a:xfrm>
            <a:off x="0" y="6"/>
            <a:ext cx="9143990" cy="5143494"/>
          </a:xfrm>
          <a:prstGeom prst="rect"/>
          <a:noFill/>
          <a:ln>
            <a:noFill/>
          </a:ln>
        </p:spPr>
      </p:pic>
      <p:sp>
        <p:nvSpPr>
          <p:cNvPr id="1048652" name="Google Shape;15;p2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285750" lvl="0" marL="285750">
              <a:lnSpc>
                <a:spcPct val="90000"/>
              </a:lnSpc>
              <a:spcBef>
                <a:spcPts val="0"/>
              </a:spcBef>
              <a:spcAft>
                <a:spcPts val="0"/>
              </a:spcAft>
              <a:buClr>
                <a:schemeClr val="dk1"/>
              </a:buClr>
              <a:buSzPts val="1400"/>
              <a:buFont typeface="Wingdings" pitchFamily="2" charset="2"/>
              <a:buChar char="§"/>
              <a:defRPr b="1" sz="1400" i="1">
                <a:latin typeface="Public Sans"/>
                <a:ea typeface="Public Sans"/>
                <a:cs typeface="Public Sans"/>
                <a:sym typeface="Public Sans"/>
              </a:defRPr>
            </a:lvl1pPr>
            <a:lvl2pPr algn="l" indent="-323850" lvl="1" marL="9144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algn="l" indent="-323850" lvl="2" marL="13716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algn="l" indent="-323850" lvl="3" marL="18288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algn="l" indent="-323850" lvl="4" marL="2286000">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53" name="Google Shape;16;p2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5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5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14" name="Shape 37"/>
        <p:cNvGrpSpPr/>
        <p:nvPr/>
      </p:nvGrpSpPr>
      <p:grpSpPr>
        <a:xfrm>
          <a:off x="0" y="0"/>
          <a:ext cx="0" cy="0"/>
          <a:chOff x="0" y="0"/>
          <a:chExt cx="0" cy="0"/>
        </a:xfrm>
      </p:grpSpPr>
      <p:pic>
        <p:nvPicPr>
          <p:cNvPr id="2097250" name="Picture 2" descr="Icon  Description automatically generated"/>
          <p:cNvPicPr>
            <a:picLocks noChangeAspect="1"/>
          </p:cNvPicPr>
          <p:nvPr/>
        </p:nvPicPr>
        <p:blipFill>
          <a:blip xmlns:r="http://schemas.openxmlformats.org/officeDocument/2006/relationships" r:embed="rId1"/>
          <a:stretch>
            <a:fillRect/>
          </a:stretch>
        </p:blipFill>
        <p:spPr>
          <a:xfrm>
            <a:off x="2360040" y="277448"/>
            <a:ext cx="4422039" cy="4588604"/>
          </a:xfrm>
          <a:prstGeom prst="rect"/>
        </p:spPr>
      </p:pic>
      <p:sp>
        <p:nvSpPr>
          <p:cNvPr id="1049214" name="Text Placeholder 16"/>
          <p:cNvSpPr>
            <a:spLocks noGrp="1"/>
          </p:cNvSpPr>
          <p:nvPr>
            <p:ph type="body" sz="quarter" idx="13"/>
          </p:nvPr>
        </p:nvSpPr>
        <p:spPr>
          <a:xfrm>
            <a:off x="3117397" y="2666490"/>
            <a:ext cx="2909207" cy="413052"/>
          </a:xfrm>
          <a:prstGeom prst="rect"/>
        </p:spPr>
        <p:txBody>
          <a:bodyPr/>
          <a:lstStyle>
            <a:lvl1pPr algn="ctr">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15" name="Text Placeholder 16"/>
          <p:cNvSpPr>
            <a:spLocks noGrp="1"/>
          </p:cNvSpPr>
          <p:nvPr>
            <p:ph type="body" sz="quarter" idx="14" hasCustomPrompt="1"/>
          </p:nvPr>
        </p:nvSpPr>
        <p:spPr>
          <a:xfrm>
            <a:off x="2894151" y="1477631"/>
            <a:ext cx="1510581" cy="507286"/>
          </a:xfrm>
          <a:prstGeom prst="rect"/>
        </p:spPr>
        <p:txBody>
          <a:bodyPr/>
          <a:lstStyle>
            <a:lvl1pPr algn="l">
              <a:defRPr b="1" sz="2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Activity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56" name="Shape 37"/>
        <p:cNvGrpSpPr/>
        <p:nvPr/>
      </p:nvGrpSpPr>
      <p:grpSpPr>
        <a:xfrm>
          <a:off x="0" y="0"/>
          <a:ext cx="0" cy="0"/>
          <a:chOff x="0" y="0"/>
          <a:chExt cx="0" cy="0"/>
        </a:xfrm>
      </p:grpSpPr>
      <p:pic>
        <p:nvPicPr>
          <p:cNvPr id="209731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71" name="Rounded Rectangle 11"/>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672" name="Rectangle 12"/>
          <p:cNvSpPr/>
          <p:nvPr/>
        </p:nvSpPr>
        <p:spPr>
          <a:xfrm>
            <a:off x="919659"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9673"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9674"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675" name="Rectangle 8"/>
          <p:cNvSpPr/>
          <p:nvPr/>
        </p:nvSpPr>
        <p:spPr>
          <a:xfrm>
            <a:off x="5373397"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9676" name="TextBox 10"/>
          <p:cNvSpPr txBox="1"/>
          <p:nvPr/>
        </p:nvSpPr>
        <p:spPr>
          <a:xfrm>
            <a:off x="4941990"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9677" name="Text Placeholder 16"/>
          <p:cNvSpPr>
            <a:spLocks noGrp="1"/>
          </p:cNvSpPr>
          <p:nvPr>
            <p:ph type="body" sz="quarter" idx="13"/>
          </p:nvPr>
        </p:nvSpPr>
        <p:spPr>
          <a:xfrm>
            <a:off x="1086864"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78" name="Text Placeholder 16"/>
          <p:cNvSpPr>
            <a:spLocks noGrp="1"/>
          </p:cNvSpPr>
          <p:nvPr>
            <p:ph type="body" sz="quarter" idx="14"/>
          </p:nvPr>
        </p:nvSpPr>
        <p:spPr>
          <a:xfrm>
            <a:off x="5540602"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7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8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53" name="Shape 37"/>
        <p:cNvGrpSpPr/>
        <p:nvPr/>
      </p:nvGrpSpPr>
      <p:grpSpPr>
        <a:xfrm>
          <a:off x="0" y="0"/>
          <a:ext cx="0" cy="0"/>
          <a:chOff x="0" y="0"/>
          <a:chExt cx="0" cy="0"/>
        </a:xfrm>
      </p:grpSpPr>
      <p:pic>
        <p:nvPicPr>
          <p:cNvPr id="209717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35"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6" name="Rectangle 12"/>
          <p:cNvSpPr/>
          <p:nvPr/>
        </p:nvSpPr>
        <p:spPr>
          <a:xfrm>
            <a:off x="919659"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637"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8638" name="Rounded Rectangle 7"/>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9" name="Rectangle 8"/>
          <p:cNvSpPr/>
          <p:nvPr/>
        </p:nvSpPr>
        <p:spPr>
          <a:xfrm>
            <a:off x="5373397" y="1739452"/>
            <a:ext cx="3360175"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640" name="TextBox 10"/>
          <p:cNvSpPr txBox="1"/>
          <p:nvPr/>
        </p:nvSpPr>
        <p:spPr>
          <a:xfrm>
            <a:off x="4941990"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8641" name="Text Placeholder 16"/>
          <p:cNvSpPr>
            <a:spLocks noGrp="1"/>
          </p:cNvSpPr>
          <p:nvPr>
            <p:ph type="body" sz="quarter" idx="13"/>
          </p:nvPr>
        </p:nvSpPr>
        <p:spPr>
          <a:xfrm>
            <a:off x="1086864"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42" name="Text Placeholder 16"/>
          <p:cNvSpPr>
            <a:spLocks noGrp="1"/>
          </p:cNvSpPr>
          <p:nvPr>
            <p:ph type="body" sz="quarter" idx="14"/>
          </p:nvPr>
        </p:nvSpPr>
        <p:spPr>
          <a:xfrm>
            <a:off x="5540602" y="2013830"/>
            <a:ext cx="3027937"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4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4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57" name="Shape 37"/>
        <p:cNvGrpSpPr/>
        <p:nvPr/>
      </p:nvGrpSpPr>
      <p:grpSpPr>
        <a:xfrm>
          <a:off x="0" y="0"/>
          <a:ext cx="0" cy="0"/>
          <a:chOff x="0" y="0"/>
          <a:chExt cx="0" cy="0"/>
        </a:xfrm>
      </p:grpSpPr>
      <p:pic>
        <p:nvPicPr>
          <p:cNvPr id="209727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822" name="Straight Connector 5"/>
          <p:cNvCxnSpPr>
            <a:cxnSpLocks/>
          </p:cNvCxnSpPr>
          <p:nvPr/>
        </p:nvCxnSpPr>
        <p:spPr>
          <a:xfrm flipV="1">
            <a:off x="0" y="2140588"/>
            <a:ext cx="9143999" cy="1"/>
          </a:xfrm>
          <a:prstGeom prst="line"/>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58" name="Group 36"/>
          <p:cNvGrpSpPr/>
          <p:nvPr userDrawn="1"/>
        </p:nvGrpSpPr>
        <p:grpSpPr>
          <a:xfrm>
            <a:off x="2339405" y="1943342"/>
            <a:ext cx="396240" cy="683951"/>
            <a:chOff x="2339405" y="1953281"/>
            <a:chExt cx="396240" cy="683951"/>
          </a:xfrm>
        </p:grpSpPr>
        <p:sp>
          <p:nvSpPr>
            <p:cNvPr id="1049341" name="Rectangle 29"/>
            <p:cNvSpPr/>
            <p:nvPr/>
          </p:nvSpPr>
          <p:spPr>
            <a:xfrm rot="2700000">
              <a:off x="2339405" y="1953281"/>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42" name="Rectangle 30"/>
            <p:cNvSpPr/>
            <p:nvPr/>
          </p:nvSpPr>
          <p:spPr>
            <a:xfrm rot="2700000">
              <a:off x="2339405" y="2218062"/>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cxnSp>
          <p:nvCxnSpPr>
            <p:cNvPr id="3145823" name="Straight Arrow Connector 27"/>
            <p:cNvCxnSpPr>
              <a:cxnSpLocks/>
            </p:cNvCxnSpPr>
            <p:nvPr/>
          </p:nvCxnSpPr>
          <p:spPr>
            <a:xfrm>
              <a:off x="2537525" y="2088797"/>
              <a:ext cx="0" cy="548435"/>
            </a:xfrm>
            <a:prstGeom prst="straightConnector1"/>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43" name="Rectangle 28"/>
            <p:cNvSpPr/>
            <p:nvPr/>
          </p:nvSpPr>
          <p:spPr>
            <a:xfrm rot="2700000">
              <a:off x="2416331" y="2138998"/>
              <a:ext cx="242388" cy="242388"/>
            </a:xfrm>
            <a:prstGeom prst="rect"/>
            <a:solidFill>
              <a:schemeClr val="bg2">
                <a:lumMod val="40000"/>
                <a:lumOff val="60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59" name="Group 37"/>
          <p:cNvGrpSpPr/>
          <p:nvPr userDrawn="1"/>
        </p:nvGrpSpPr>
        <p:grpSpPr>
          <a:xfrm>
            <a:off x="6408356" y="1943342"/>
            <a:ext cx="396240" cy="683951"/>
            <a:chOff x="6408356" y="1953281"/>
            <a:chExt cx="396240" cy="683951"/>
          </a:xfrm>
        </p:grpSpPr>
        <p:sp>
          <p:nvSpPr>
            <p:cNvPr id="1049344" name="Rectangle 22"/>
            <p:cNvSpPr/>
            <p:nvPr/>
          </p:nvSpPr>
          <p:spPr>
            <a:xfrm rot="2700000">
              <a:off x="6408356" y="1953281"/>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45" name="Rectangle 23"/>
            <p:cNvSpPr/>
            <p:nvPr/>
          </p:nvSpPr>
          <p:spPr>
            <a:xfrm rot="2700000">
              <a:off x="6408356" y="2218062"/>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cxnSp>
          <p:nvCxnSpPr>
            <p:cNvPr id="3145824" name="Straight Arrow Connector 20"/>
            <p:cNvCxnSpPr>
              <a:cxnSpLocks/>
            </p:cNvCxnSpPr>
            <p:nvPr/>
          </p:nvCxnSpPr>
          <p:spPr>
            <a:xfrm>
              <a:off x="6606476" y="2088797"/>
              <a:ext cx="0" cy="548435"/>
            </a:xfrm>
            <a:prstGeom prst="straightConnector1"/>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346" name="Rectangle 21"/>
            <p:cNvSpPr/>
            <p:nvPr/>
          </p:nvSpPr>
          <p:spPr>
            <a:xfrm rot="2700000">
              <a:off x="6485282" y="2138998"/>
              <a:ext cx="242388" cy="242388"/>
            </a:xfrm>
            <a:prstGeom prst="rect"/>
            <a:solidFill>
              <a:schemeClr val="tx2">
                <a:lumMod val="40000"/>
                <a:lumOff val="60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347" name="Text Placeholder 16"/>
          <p:cNvSpPr>
            <a:spLocks noGrp="1"/>
          </p:cNvSpPr>
          <p:nvPr>
            <p:ph type="body" sz="quarter" idx="13"/>
          </p:nvPr>
        </p:nvSpPr>
        <p:spPr>
          <a:xfrm>
            <a:off x="1082922" y="2812006"/>
            <a:ext cx="2909207"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8" name="Text Placeholder 16"/>
          <p:cNvSpPr>
            <a:spLocks noGrp="1"/>
          </p:cNvSpPr>
          <p:nvPr>
            <p:ph type="body" sz="quarter" idx="14"/>
          </p:nvPr>
        </p:nvSpPr>
        <p:spPr>
          <a:xfrm>
            <a:off x="5151872" y="2812006"/>
            <a:ext cx="2909207"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49" name="Text Placeholder 16"/>
          <p:cNvSpPr>
            <a:spLocks noGrp="1"/>
          </p:cNvSpPr>
          <p:nvPr>
            <p:ph type="body" sz="quarter" idx="15"/>
          </p:nvPr>
        </p:nvSpPr>
        <p:spPr>
          <a:xfrm>
            <a:off x="1082922" y="3207931"/>
            <a:ext cx="2909207" cy="930436"/>
          </a:xfrm>
          <a:prstGeom prst="rect"/>
        </p:spPr>
        <p:txBody>
          <a:bodyPr/>
          <a:lstStyle>
            <a:lvl1pPr algn="ct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50" name="Text Placeholder 16"/>
          <p:cNvSpPr>
            <a:spLocks noGrp="1"/>
          </p:cNvSpPr>
          <p:nvPr>
            <p:ph type="body" sz="quarter" idx="16"/>
          </p:nvPr>
        </p:nvSpPr>
        <p:spPr>
          <a:xfrm>
            <a:off x="5151872" y="3207931"/>
            <a:ext cx="2909207" cy="930436"/>
          </a:xfrm>
          <a:prstGeom prst="rect"/>
        </p:spPr>
        <p:txBody>
          <a:bodyPr/>
          <a:lstStyle>
            <a:lvl1pPr algn="ct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5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5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9" name="Shape 37"/>
        <p:cNvGrpSpPr/>
        <p:nvPr/>
      </p:nvGrpSpPr>
      <p:grpSpPr>
        <a:xfrm>
          <a:off x="0" y="0"/>
          <a:ext cx="0" cy="0"/>
          <a:chOff x="0" y="0"/>
          <a:chExt cx="0" cy="0"/>
        </a:xfrm>
      </p:grpSpPr>
      <p:pic>
        <p:nvPicPr>
          <p:cNvPr id="209719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64" name="Rounded Rectangle 11"/>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65" name="Rectangle 12"/>
          <p:cNvSpPr/>
          <p:nvPr/>
        </p:nvSpPr>
        <p:spPr>
          <a:xfrm>
            <a:off x="919659"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766" name="TextBox 14"/>
          <p:cNvSpPr txBox="1"/>
          <p:nvPr/>
        </p:nvSpPr>
        <p:spPr>
          <a:xfrm>
            <a:off x="488252"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1</a:t>
            </a:r>
            <a:endParaRPr dirty="0" sz="1600" i="1" lang="en-US">
              <a:solidFill>
                <a:schemeClr val="bg1"/>
              </a:solidFill>
              <a:latin typeface="Public Sans" pitchFamily="2" charset="0"/>
            </a:endParaRPr>
          </a:p>
        </p:txBody>
      </p:sp>
      <p:sp>
        <p:nvSpPr>
          <p:cNvPr id="1048767" name="Text Placeholder 16"/>
          <p:cNvSpPr>
            <a:spLocks noGrp="1"/>
          </p:cNvSpPr>
          <p:nvPr>
            <p:ph type="body" sz="quarter" idx="13"/>
          </p:nvPr>
        </p:nvSpPr>
        <p:spPr>
          <a:xfrm>
            <a:off x="1086864"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68" name="Rounded Rectangle 4"/>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69" name="Rectangle 5"/>
          <p:cNvSpPr/>
          <p:nvPr userDrawn="1"/>
        </p:nvSpPr>
        <p:spPr>
          <a:xfrm>
            <a:off x="3889103"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770" name="TextBox 6"/>
          <p:cNvSpPr txBox="1"/>
          <p:nvPr userDrawn="1"/>
        </p:nvSpPr>
        <p:spPr>
          <a:xfrm>
            <a:off x="3457696"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2</a:t>
            </a:r>
            <a:endParaRPr dirty="0" sz="1600" i="1" lang="en-US">
              <a:solidFill>
                <a:schemeClr val="bg1"/>
              </a:solidFill>
              <a:latin typeface="Public Sans" pitchFamily="2" charset="0"/>
            </a:endParaRPr>
          </a:p>
        </p:txBody>
      </p:sp>
      <p:sp>
        <p:nvSpPr>
          <p:cNvPr id="1048771" name="Text Placeholder 16"/>
          <p:cNvSpPr>
            <a:spLocks noGrp="1"/>
          </p:cNvSpPr>
          <p:nvPr>
            <p:ph type="body" sz="quarter" idx="14"/>
          </p:nvPr>
        </p:nvSpPr>
        <p:spPr>
          <a:xfrm>
            <a:off x="4056308"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72" name="Rounded Rectangle 13"/>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773" name="Rectangle 15"/>
          <p:cNvSpPr/>
          <p:nvPr userDrawn="1"/>
        </p:nvSpPr>
        <p:spPr>
          <a:xfrm>
            <a:off x="6858546" y="1739452"/>
            <a:ext cx="1944138" cy="1856806"/>
          </a:xfrm>
          <a:prstGeom prst="rect"/>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solidFill>
                <a:schemeClr val="tx1"/>
              </a:solidFill>
              <a:latin typeface="Public Sans" pitchFamily="2" charset="77"/>
            </a:endParaRPr>
          </a:p>
        </p:txBody>
      </p:sp>
      <p:sp>
        <p:nvSpPr>
          <p:cNvPr id="1048774" name="TextBox 16"/>
          <p:cNvSpPr txBox="1"/>
          <p:nvPr userDrawn="1"/>
        </p:nvSpPr>
        <p:spPr>
          <a:xfrm>
            <a:off x="6427139" y="2498578"/>
            <a:ext cx="449772" cy="338554"/>
          </a:xfrm>
          <a:prstGeom prst="rect"/>
          <a:noFill/>
        </p:spPr>
        <p:txBody>
          <a:bodyPr wrap="square">
            <a:spAutoFit/>
          </a:bodyPr>
          <a:p>
            <a:pPr algn="ctr">
              <a:buSzPct val="95000"/>
            </a:pPr>
            <a:r>
              <a:rPr b="1" dirty="0" sz="1600" i="1" lang="en-US">
                <a:solidFill>
                  <a:schemeClr val="bg1"/>
                </a:solidFill>
                <a:latin typeface="Public Sans" pitchFamily="2" charset="0"/>
              </a:rPr>
              <a:t>3</a:t>
            </a:r>
            <a:endParaRPr dirty="0" sz="1600" i="1" lang="en-US">
              <a:solidFill>
                <a:schemeClr val="bg1"/>
              </a:solidFill>
              <a:latin typeface="Public Sans" pitchFamily="2" charset="0"/>
            </a:endParaRPr>
          </a:p>
        </p:txBody>
      </p:sp>
      <p:sp>
        <p:nvSpPr>
          <p:cNvPr id="1048775" name="Text Placeholder 16"/>
          <p:cNvSpPr>
            <a:spLocks noGrp="1"/>
          </p:cNvSpPr>
          <p:nvPr>
            <p:ph type="body" sz="quarter" idx="15"/>
          </p:nvPr>
        </p:nvSpPr>
        <p:spPr>
          <a:xfrm>
            <a:off x="7025751" y="2013830"/>
            <a:ext cx="1622141" cy="1308050"/>
          </a:xfrm>
          <a:prstGeom prst="rect"/>
        </p:spPr>
        <p:txBody>
          <a:bodyPr/>
          <a:lstStyle>
            <a:lvl1pP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7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7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1" name="Shape 37"/>
        <p:cNvGrpSpPr/>
        <p:nvPr/>
      </p:nvGrpSpPr>
      <p:grpSpPr>
        <a:xfrm>
          <a:off x="0" y="0"/>
          <a:ext cx="0" cy="0"/>
          <a:chOff x="0" y="0"/>
          <a:chExt cx="0" cy="0"/>
        </a:xfrm>
      </p:grpSpPr>
      <p:pic>
        <p:nvPicPr>
          <p:cNvPr id="2097279"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372" name="Google Shape;287;p51"/>
          <p:cNvGrpSpPr/>
          <p:nvPr userDrawn="1"/>
        </p:nvGrpSpPr>
        <p:grpSpPr>
          <a:xfrm>
            <a:off x="0" y="2399230"/>
            <a:ext cx="9144001" cy="2349751"/>
            <a:chOff x="0" y="2182920"/>
            <a:chExt cx="9144001" cy="2349751"/>
          </a:xfrm>
        </p:grpSpPr>
        <p:sp>
          <p:nvSpPr>
            <p:cNvPr id="1049410" name="Google Shape;288;p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73" name="Google Shape;289;p51"/>
            <p:cNvGrpSpPr/>
            <p:nvPr/>
          </p:nvGrpSpPr>
          <p:grpSpPr>
            <a:xfrm>
              <a:off x="1229347" y="2182920"/>
              <a:ext cx="6685306" cy="1002265"/>
              <a:chOff x="976268" y="2064936"/>
              <a:chExt cx="6685306" cy="1002265"/>
            </a:xfrm>
          </p:grpSpPr>
          <p:sp>
            <p:nvSpPr>
              <p:cNvPr id="1049411" name="Google Shape;290;p51"/>
              <p:cNvSpPr/>
              <p:nvPr/>
            </p:nvSpPr>
            <p:spPr>
              <a:xfrm>
                <a:off x="976268"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12" name="Google Shape;291;p51"/>
              <p:cNvSpPr/>
              <p:nvPr/>
            </p:nvSpPr>
            <p:spPr>
              <a:xfrm>
                <a:off x="381778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13" name="Google Shape;292;p51"/>
              <p:cNvSpPr/>
              <p:nvPr/>
            </p:nvSpPr>
            <p:spPr>
              <a:xfrm>
                <a:off x="665930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414"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5"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6"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17"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418"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19"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20"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2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2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1" name="Shape 37"/>
        <p:cNvGrpSpPr/>
        <p:nvPr/>
      </p:nvGrpSpPr>
      <p:grpSpPr>
        <a:xfrm>
          <a:off x="0" y="0"/>
          <a:ext cx="0" cy="0"/>
          <a:chOff x="0" y="0"/>
          <a:chExt cx="0" cy="0"/>
        </a:xfrm>
      </p:grpSpPr>
      <p:pic>
        <p:nvPicPr>
          <p:cNvPr id="2097208"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192" name="Google Shape;287;p51"/>
          <p:cNvGrpSpPr/>
          <p:nvPr userDrawn="1"/>
        </p:nvGrpSpPr>
        <p:grpSpPr>
          <a:xfrm>
            <a:off x="0" y="2399230"/>
            <a:ext cx="9144001" cy="2349751"/>
            <a:chOff x="0" y="2182920"/>
            <a:chExt cx="9144001" cy="2349751"/>
          </a:xfrm>
        </p:grpSpPr>
        <p:sp>
          <p:nvSpPr>
            <p:cNvPr id="1048828" name="Google Shape;288;p51"/>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93" name="Google Shape;289;p51"/>
            <p:cNvGrpSpPr/>
            <p:nvPr/>
          </p:nvGrpSpPr>
          <p:grpSpPr>
            <a:xfrm>
              <a:off x="1229347" y="2182920"/>
              <a:ext cx="6685306" cy="1002265"/>
              <a:chOff x="976268" y="2064936"/>
              <a:chExt cx="6685306" cy="1002265"/>
            </a:xfrm>
          </p:grpSpPr>
          <p:sp>
            <p:nvSpPr>
              <p:cNvPr id="1048829"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830"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831"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8832"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33"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34"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35"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36"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37"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38"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83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4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27" name="Shape 37"/>
        <p:cNvGrpSpPr/>
        <p:nvPr/>
      </p:nvGrpSpPr>
      <p:grpSpPr>
        <a:xfrm>
          <a:off x="0" y="0"/>
          <a:ext cx="0" cy="0"/>
          <a:chOff x="0" y="0"/>
          <a:chExt cx="0" cy="0"/>
        </a:xfrm>
      </p:grpSpPr>
      <p:pic>
        <p:nvPicPr>
          <p:cNvPr id="2097224"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228" name="Google Shape;287;p51"/>
          <p:cNvGrpSpPr/>
          <p:nvPr userDrawn="1"/>
        </p:nvGrpSpPr>
        <p:grpSpPr>
          <a:xfrm>
            <a:off x="0" y="2399230"/>
            <a:ext cx="9144001" cy="2349751"/>
            <a:chOff x="0" y="2182920"/>
            <a:chExt cx="9144001" cy="2349751"/>
          </a:xfrm>
        </p:grpSpPr>
        <p:sp>
          <p:nvSpPr>
            <p:cNvPr id="1048923" name="Google Shape;288;p51"/>
            <p:cNvSpPr/>
            <p:nvPr/>
          </p:nvSpPr>
          <p:spPr>
            <a:xfrm>
              <a:off x="0" y="2689734"/>
              <a:ext cx="9144001" cy="1842937"/>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29" name="Google Shape;289;p51"/>
            <p:cNvGrpSpPr/>
            <p:nvPr/>
          </p:nvGrpSpPr>
          <p:grpSpPr>
            <a:xfrm>
              <a:off x="1229347" y="2182920"/>
              <a:ext cx="6685306" cy="1002265"/>
              <a:chOff x="976268" y="2064936"/>
              <a:chExt cx="6685306" cy="1002265"/>
            </a:xfrm>
          </p:grpSpPr>
          <p:sp>
            <p:nvSpPr>
              <p:cNvPr id="1048924"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25"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8926"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8927"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28"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29"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930"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931"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32"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33"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893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3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40" name="Shape 37"/>
        <p:cNvGrpSpPr/>
        <p:nvPr/>
      </p:nvGrpSpPr>
      <p:grpSpPr>
        <a:xfrm>
          <a:off x="0" y="0"/>
          <a:ext cx="0" cy="0"/>
          <a:chOff x="0" y="0"/>
          <a:chExt cx="0" cy="0"/>
        </a:xfrm>
      </p:grpSpPr>
      <p:pic>
        <p:nvPicPr>
          <p:cNvPr id="2097313"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441" name="Google Shape;287;p51"/>
          <p:cNvGrpSpPr/>
          <p:nvPr userDrawn="1"/>
        </p:nvGrpSpPr>
        <p:grpSpPr>
          <a:xfrm>
            <a:off x="0" y="2399230"/>
            <a:ext cx="9144001" cy="2349751"/>
            <a:chOff x="0" y="2182920"/>
            <a:chExt cx="9144001" cy="2349751"/>
          </a:xfrm>
        </p:grpSpPr>
        <p:sp>
          <p:nvSpPr>
            <p:cNvPr id="1049621" name="Google Shape;288;p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42" name="Google Shape;289;p51"/>
            <p:cNvGrpSpPr/>
            <p:nvPr/>
          </p:nvGrpSpPr>
          <p:grpSpPr>
            <a:xfrm>
              <a:off x="1229347" y="2182920"/>
              <a:ext cx="6685306" cy="1002265"/>
              <a:chOff x="976268" y="2064936"/>
              <a:chExt cx="6685306" cy="1002265"/>
            </a:xfrm>
          </p:grpSpPr>
          <p:sp>
            <p:nvSpPr>
              <p:cNvPr id="1049622" name="Google Shape;290;p51"/>
              <p:cNvSpPr/>
              <p:nvPr/>
            </p:nvSpPr>
            <p:spPr>
              <a:xfrm>
                <a:off x="976268"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23" name="Google Shape;291;p51"/>
              <p:cNvSpPr/>
              <p:nvPr/>
            </p:nvSpPr>
            <p:spPr>
              <a:xfrm>
                <a:off x="381778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624" name="Google Shape;292;p51"/>
              <p:cNvSpPr/>
              <p:nvPr/>
            </p:nvSpPr>
            <p:spPr>
              <a:xfrm>
                <a:off x="6659309" y="2064936"/>
                <a:ext cx="1002265" cy="1002265"/>
              </a:xfrm>
              <a:prstGeom prst="ellipse"/>
              <a:solidFill>
                <a:schemeClr val="tx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625"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26"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27"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628"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629"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30"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31"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63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06" name="Shape 37"/>
        <p:cNvGrpSpPr/>
        <p:nvPr/>
      </p:nvGrpSpPr>
      <p:grpSpPr>
        <a:xfrm>
          <a:off x="0" y="0"/>
          <a:ext cx="0" cy="0"/>
          <a:chOff x="0" y="0"/>
          <a:chExt cx="0" cy="0"/>
        </a:xfrm>
      </p:grpSpPr>
      <p:pic>
        <p:nvPicPr>
          <p:cNvPr id="209724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75" name="Rectangle 4"/>
          <p:cNvSpPr/>
          <p:nvPr userDrawn="1"/>
        </p:nvSpPr>
        <p:spPr>
          <a:xfrm>
            <a:off x="0" y="2091264"/>
            <a:ext cx="9144000" cy="2197931"/>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cxnSp>
        <p:nvCxnSpPr>
          <p:cNvPr id="3145804" name="Straight Connector 5"/>
          <p:cNvCxnSpPr>
            <a:cxnSpLocks/>
          </p:cNvCxnSpPr>
          <p:nvPr userDrawn="1"/>
        </p:nvCxnSpPr>
        <p:spPr>
          <a:xfrm>
            <a:off x="0" y="2098885"/>
            <a:ext cx="9144000" cy="0"/>
          </a:xfrm>
          <a:prstGeom prst="line"/>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49176" name="Rectangle: Rounded Corners 85"/>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177" name="Text Placeholder 16"/>
          <p:cNvSpPr>
            <a:spLocks noGrp="1"/>
          </p:cNvSpPr>
          <p:nvPr>
            <p:ph type="body" sz="quarter" idx="14"/>
          </p:nvPr>
        </p:nvSpPr>
        <p:spPr>
          <a:xfrm>
            <a:off x="374566"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78"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179" name="Text Placeholder 16"/>
          <p:cNvSpPr>
            <a:spLocks noGrp="1"/>
          </p:cNvSpPr>
          <p:nvPr>
            <p:ph type="body" sz="quarter" idx="15"/>
          </p:nvPr>
        </p:nvSpPr>
        <p:spPr>
          <a:xfrm>
            <a:off x="3381178"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80"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181" name="Text Placeholder 16"/>
          <p:cNvSpPr>
            <a:spLocks noGrp="1"/>
          </p:cNvSpPr>
          <p:nvPr>
            <p:ph type="body" sz="quarter" idx="16"/>
          </p:nvPr>
        </p:nvSpPr>
        <p:spPr>
          <a:xfrm>
            <a:off x="6387789"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82" name="Picture Placeholder 12"/>
          <p:cNvSpPr>
            <a:spLocks noGrp="1"/>
          </p:cNvSpPr>
          <p:nvPr>
            <p:ph type="pic" sz="quarter" idx="17"/>
          </p:nvPr>
        </p:nvSpPr>
        <p:spPr>
          <a:xfrm>
            <a:off x="1324089" y="1830915"/>
            <a:ext cx="482600" cy="482600"/>
          </a:xfrm>
          <a:prstGeom prst="rect"/>
        </p:spPr>
        <p:txBody>
          <a:bodyPr anchor="ctr"/>
          <a:lstStyle>
            <a:lvl1pPr algn="ctr">
              <a:defRPr sz="800">
                <a:latin typeface="Public Sans" pitchFamily="2" charset="77"/>
              </a:defRPr>
            </a:lvl1pPr>
          </a:lstStyle>
          <a:p>
            <a:endParaRPr dirty="0" lang="en-US"/>
          </a:p>
        </p:txBody>
      </p:sp>
      <p:sp>
        <p:nvSpPr>
          <p:cNvPr id="1049183" name="Picture Placeholder 12"/>
          <p:cNvSpPr>
            <a:spLocks noGrp="1"/>
          </p:cNvSpPr>
          <p:nvPr>
            <p:ph type="pic" sz="quarter" idx="18"/>
          </p:nvPr>
        </p:nvSpPr>
        <p:spPr>
          <a:xfrm>
            <a:off x="4330701" y="1830915"/>
            <a:ext cx="482600" cy="482600"/>
          </a:xfrm>
          <a:prstGeom prst="rect"/>
        </p:spPr>
        <p:txBody>
          <a:bodyPr anchor="ctr"/>
          <a:lstStyle>
            <a:lvl1pPr algn="ctr">
              <a:defRPr sz="800">
                <a:latin typeface="Public Sans" pitchFamily="2" charset="77"/>
              </a:defRPr>
            </a:lvl1pPr>
          </a:lstStyle>
          <a:p>
            <a:endParaRPr dirty="0" lang="en-US"/>
          </a:p>
        </p:txBody>
      </p:sp>
      <p:sp>
        <p:nvSpPr>
          <p:cNvPr id="1049184" name="Picture Placeholder 12"/>
          <p:cNvSpPr>
            <a:spLocks noGrp="1"/>
          </p:cNvSpPr>
          <p:nvPr>
            <p:ph type="pic" sz="quarter" idx="19"/>
          </p:nvPr>
        </p:nvSpPr>
        <p:spPr>
          <a:xfrm>
            <a:off x="7337312" y="1830915"/>
            <a:ext cx="482600" cy="482600"/>
          </a:xfrm>
          <a:prstGeom prst="rect"/>
        </p:spPr>
        <p:txBody>
          <a:bodyPr anchor="ctr"/>
          <a:lstStyle>
            <a:lvl1pPr algn="ctr">
              <a:defRPr sz="800">
                <a:latin typeface="Public Sans" pitchFamily="2" charset="77"/>
              </a:defRPr>
            </a:lvl1pPr>
          </a:lstStyle>
          <a:p>
            <a:endParaRPr dirty="0" lang="en-US"/>
          </a:p>
        </p:txBody>
      </p:sp>
      <p:sp>
        <p:nvSpPr>
          <p:cNvPr id="1049185" name="Text Placeholder 16"/>
          <p:cNvSpPr>
            <a:spLocks noGrp="1"/>
          </p:cNvSpPr>
          <p:nvPr>
            <p:ph type="body" sz="quarter" idx="20"/>
          </p:nvPr>
        </p:nvSpPr>
        <p:spPr>
          <a:xfrm>
            <a:off x="374566"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86" name="Text Placeholder 16"/>
          <p:cNvSpPr>
            <a:spLocks noGrp="1"/>
          </p:cNvSpPr>
          <p:nvPr>
            <p:ph type="body" sz="quarter" idx="21"/>
          </p:nvPr>
        </p:nvSpPr>
        <p:spPr>
          <a:xfrm>
            <a:off x="3381178"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87" name="Text Placeholder 16"/>
          <p:cNvSpPr>
            <a:spLocks noGrp="1"/>
          </p:cNvSpPr>
          <p:nvPr>
            <p:ph type="body" sz="quarter" idx="22"/>
          </p:nvPr>
        </p:nvSpPr>
        <p:spPr>
          <a:xfrm>
            <a:off x="6387789"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8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8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475" name="Shape 37"/>
        <p:cNvGrpSpPr/>
        <p:nvPr/>
      </p:nvGrpSpPr>
      <p:grpSpPr>
        <a:xfrm>
          <a:off x="0" y="0"/>
          <a:ext cx="0" cy="0"/>
          <a:chOff x="0" y="0"/>
          <a:chExt cx="0" cy="0"/>
        </a:xfrm>
      </p:grpSpPr>
      <p:sp>
        <p:nvSpPr>
          <p:cNvPr id="1049726" name="Google Shape;19;p32"/>
          <p:cNvSpPr/>
          <p:nvPr userDrawn="1"/>
        </p:nvSpPr>
        <p:spPr>
          <a:xfrm>
            <a:off x="0" y="0"/>
            <a:ext cx="9143990" cy="5143494"/>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24"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727" name="Google Shape;23;p32"/>
          <p:cNvSpPr>
            <a:spLocks noGrp="1"/>
          </p:cNvSpPr>
          <p:nvPr>
            <p:ph type="pic" idx="2"/>
          </p:nvPr>
        </p:nvSpPr>
        <p:spPr>
          <a:xfrm>
            <a:off x="4983850" y="776920"/>
            <a:ext cx="4160150" cy="4050508"/>
          </a:xfrm>
          <a:prstGeom prst="rect"/>
          <a:noFill/>
          <a:ln>
            <a:noFill/>
          </a:ln>
        </p:spPr>
        <p:txBody>
          <a:bodyPr anchor="ctr"/>
          <a:lstStyle>
            <a:lvl1pPr algn="ctr">
              <a:defRPr b="1" sz="2400" i="1">
                <a:latin typeface="Public Sans" pitchFamily="2" charset="77"/>
              </a:defRPr>
            </a:lvl1pPr>
          </a:lstStyle>
          <a:p>
            <a:endParaRPr dirty="0" lang="en-US"/>
          </a:p>
        </p:txBody>
      </p:sp>
      <p:sp>
        <p:nvSpPr>
          <p:cNvPr id="1049728"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72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3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4" name="Shape 37"/>
        <p:cNvGrpSpPr/>
        <p:nvPr/>
      </p:nvGrpSpPr>
      <p:grpSpPr>
        <a:xfrm>
          <a:off x="0" y="0"/>
          <a:ext cx="0" cy="0"/>
          <a:chOff x="0" y="0"/>
          <a:chExt cx="0" cy="0"/>
        </a:xfrm>
      </p:grpSpPr>
      <p:pic>
        <p:nvPicPr>
          <p:cNvPr id="209720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41" name="Rectangle 4"/>
          <p:cNvSpPr/>
          <p:nvPr userDrawn="1"/>
        </p:nvSpPr>
        <p:spPr>
          <a:xfrm>
            <a:off x="0" y="2091264"/>
            <a:ext cx="9144000" cy="2197931"/>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p>
        </p:txBody>
      </p:sp>
      <p:cxnSp>
        <p:nvCxnSpPr>
          <p:cNvPr id="3145752" name="Straight Connector 5"/>
          <p:cNvCxnSpPr>
            <a:cxnSpLocks/>
          </p:cNvCxnSpPr>
          <p:nvPr userDrawn="1"/>
        </p:nvCxnSpPr>
        <p:spPr>
          <a:xfrm>
            <a:off x="0" y="2098885"/>
            <a:ext cx="9144000" cy="0"/>
          </a:xfrm>
          <a:prstGeom prst="line"/>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48842" name="Rectangle: Rounded Corners 85"/>
          <p:cNvSpPr/>
          <p:nvPr/>
        </p:nvSpPr>
        <p:spPr>
          <a:xfrm>
            <a:off x="1165467"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43" name="Text Placeholder 16"/>
          <p:cNvSpPr>
            <a:spLocks noGrp="1"/>
          </p:cNvSpPr>
          <p:nvPr>
            <p:ph type="body" sz="quarter" idx="14"/>
          </p:nvPr>
        </p:nvSpPr>
        <p:spPr>
          <a:xfrm>
            <a:off x="374566"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4" name="Rectangle: Rounded Corners 85"/>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45" name="Text Placeholder 16"/>
          <p:cNvSpPr>
            <a:spLocks noGrp="1"/>
          </p:cNvSpPr>
          <p:nvPr>
            <p:ph type="body" sz="quarter" idx="15"/>
          </p:nvPr>
        </p:nvSpPr>
        <p:spPr>
          <a:xfrm>
            <a:off x="3381178"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6" name="Rectangle: Rounded Corners 85"/>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8847" name="Text Placeholder 16"/>
          <p:cNvSpPr>
            <a:spLocks noGrp="1"/>
          </p:cNvSpPr>
          <p:nvPr>
            <p:ph type="body" sz="quarter" idx="16"/>
          </p:nvPr>
        </p:nvSpPr>
        <p:spPr>
          <a:xfrm>
            <a:off x="6387789" y="2723926"/>
            <a:ext cx="2381646" cy="320677"/>
          </a:xfrm>
          <a:prstGeom prst="rect"/>
        </p:spPr>
        <p:txBody>
          <a:bodyP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48" name="Picture Placeholder 12"/>
          <p:cNvSpPr>
            <a:spLocks noGrp="1"/>
          </p:cNvSpPr>
          <p:nvPr>
            <p:ph type="pic" sz="quarter" idx="17"/>
          </p:nvPr>
        </p:nvSpPr>
        <p:spPr>
          <a:xfrm>
            <a:off x="1324089" y="1830915"/>
            <a:ext cx="482600" cy="482600"/>
          </a:xfrm>
          <a:prstGeom prst="rect"/>
        </p:spPr>
        <p:txBody>
          <a:bodyPr anchor="ctr"/>
          <a:lstStyle>
            <a:lvl1pPr algn="ctr">
              <a:defRPr sz="800">
                <a:latin typeface="Public Sans" pitchFamily="2" charset="77"/>
              </a:defRPr>
            </a:lvl1pPr>
          </a:lstStyle>
          <a:p>
            <a:endParaRPr dirty="0" lang="en-US"/>
          </a:p>
        </p:txBody>
      </p:sp>
      <p:sp>
        <p:nvSpPr>
          <p:cNvPr id="1048849" name="Picture Placeholder 12"/>
          <p:cNvSpPr>
            <a:spLocks noGrp="1"/>
          </p:cNvSpPr>
          <p:nvPr>
            <p:ph type="pic" sz="quarter" idx="18"/>
          </p:nvPr>
        </p:nvSpPr>
        <p:spPr>
          <a:xfrm>
            <a:off x="4330701" y="1830915"/>
            <a:ext cx="482600" cy="482600"/>
          </a:xfrm>
          <a:prstGeom prst="rect"/>
        </p:spPr>
        <p:txBody>
          <a:bodyPr anchor="ctr"/>
          <a:lstStyle>
            <a:lvl1pPr algn="ctr">
              <a:defRPr sz="800">
                <a:latin typeface="Public Sans" pitchFamily="2" charset="77"/>
              </a:defRPr>
            </a:lvl1pPr>
          </a:lstStyle>
          <a:p>
            <a:endParaRPr dirty="0" lang="en-US"/>
          </a:p>
        </p:txBody>
      </p:sp>
      <p:sp>
        <p:nvSpPr>
          <p:cNvPr id="1048850" name="Picture Placeholder 12"/>
          <p:cNvSpPr>
            <a:spLocks noGrp="1"/>
          </p:cNvSpPr>
          <p:nvPr>
            <p:ph type="pic" sz="quarter" idx="19"/>
          </p:nvPr>
        </p:nvSpPr>
        <p:spPr>
          <a:xfrm>
            <a:off x="7337312" y="1830915"/>
            <a:ext cx="482600" cy="482600"/>
          </a:xfrm>
          <a:prstGeom prst="rect"/>
        </p:spPr>
        <p:txBody>
          <a:bodyPr anchor="ctr"/>
          <a:lstStyle>
            <a:lvl1pPr algn="ctr">
              <a:defRPr sz="800">
                <a:latin typeface="Public Sans" pitchFamily="2" charset="77"/>
              </a:defRPr>
            </a:lvl1pPr>
          </a:lstStyle>
          <a:p>
            <a:endParaRPr dirty="0" lang="en-US"/>
          </a:p>
        </p:txBody>
      </p:sp>
      <p:sp>
        <p:nvSpPr>
          <p:cNvPr id="1048851" name="Text Placeholder 16"/>
          <p:cNvSpPr>
            <a:spLocks noGrp="1"/>
          </p:cNvSpPr>
          <p:nvPr>
            <p:ph type="body" sz="quarter" idx="20"/>
          </p:nvPr>
        </p:nvSpPr>
        <p:spPr>
          <a:xfrm>
            <a:off x="374566"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52" name="Text Placeholder 16"/>
          <p:cNvSpPr>
            <a:spLocks noGrp="1"/>
          </p:cNvSpPr>
          <p:nvPr>
            <p:ph type="body" sz="quarter" idx="21"/>
          </p:nvPr>
        </p:nvSpPr>
        <p:spPr>
          <a:xfrm>
            <a:off x="3381178"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53" name="Text Placeholder 16"/>
          <p:cNvSpPr>
            <a:spLocks noGrp="1"/>
          </p:cNvSpPr>
          <p:nvPr>
            <p:ph type="body" sz="quarter" idx="22"/>
          </p:nvPr>
        </p:nvSpPr>
        <p:spPr>
          <a:xfrm>
            <a:off x="6387789" y="3119852"/>
            <a:ext cx="2381646" cy="820552"/>
          </a:xfrm>
          <a:prstGeom prst="rect"/>
        </p:spPr>
        <p:txBody>
          <a:bodyPr/>
          <a:lstStyle>
            <a:lvl1pPr algn="ctr">
              <a:defRPr b="0" sz="13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5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5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47" name="Shape 37"/>
        <p:cNvGrpSpPr/>
        <p:nvPr/>
      </p:nvGrpSpPr>
      <p:grpSpPr>
        <a:xfrm>
          <a:off x="0" y="0"/>
          <a:ext cx="0" cy="0"/>
          <a:chOff x="0" y="0"/>
          <a:chExt cx="0" cy="0"/>
        </a:xfrm>
      </p:grpSpPr>
      <p:pic>
        <p:nvPicPr>
          <p:cNvPr id="209726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10" name="Arrow: Right 4"/>
          <p:cNvSpPr/>
          <p:nvPr/>
        </p:nvSpPr>
        <p:spPr>
          <a:xfrm>
            <a:off x="1369704" y="2023249"/>
            <a:ext cx="6404592" cy="45719"/>
          </a:xfrm>
          <a:prstGeom prst="rightArrow"/>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nvGrpSpPr>
          <p:cNvPr id="348" name="Group 44"/>
          <p:cNvGrpSpPr/>
          <p:nvPr userDrawn="1"/>
        </p:nvGrpSpPr>
        <p:grpSpPr>
          <a:xfrm>
            <a:off x="865742" y="1720353"/>
            <a:ext cx="7412516" cy="894830"/>
            <a:chOff x="865742" y="1720353"/>
            <a:chExt cx="7412516" cy="894830"/>
          </a:xfrm>
        </p:grpSpPr>
        <p:grpSp>
          <p:nvGrpSpPr>
            <p:cNvPr id="349" name="Group 37"/>
            <p:cNvGrpSpPr/>
            <p:nvPr userDrawn="1"/>
          </p:nvGrpSpPr>
          <p:grpSpPr>
            <a:xfrm>
              <a:off x="3119411" y="1720353"/>
              <a:ext cx="651510" cy="894830"/>
              <a:chOff x="2980317" y="2014294"/>
              <a:chExt cx="651510" cy="894830"/>
            </a:xfrm>
          </p:grpSpPr>
          <p:cxnSp>
            <p:nvCxnSpPr>
              <p:cNvPr id="3145817" name="Straight Connector 8"/>
              <p:cNvCxnSpPr>
                <a:cxnSpLocks/>
                <a:endCxn id="1049312" idx="4"/>
              </p:cNvCxnSpPr>
              <p:nvPr/>
            </p:nvCxnSpPr>
            <p:spPr>
              <a:xfrm flipV="1">
                <a:off x="3306072" y="2595012"/>
                <a:ext cx="0" cy="314112"/>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11" name="Oval 30"/>
              <p:cNvSpPr/>
              <p:nvPr/>
            </p:nvSpPr>
            <p:spPr>
              <a:xfrm>
                <a:off x="2980317" y="2014294"/>
                <a:ext cx="651510" cy="651510"/>
              </a:xfrm>
              <a:prstGeom prst="ellipse"/>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12" name="Oval 31"/>
              <p:cNvSpPr/>
              <p:nvPr/>
            </p:nvSpPr>
            <p:spPr>
              <a:xfrm>
                <a:off x="3051109"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2</a:t>
                </a:r>
              </a:p>
            </p:txBody>
          </p:sp>
        </p:grpSp>
        <p:grpSp>
          <p:nvGrpSpPr>
            <p:cNvPr id="350" name="Group 38"/>
            <p:cNvGrpSpPr/>
            <p:nvPr userDrawn="1"/>
          </p:nvGrpSpPr>
          <p:grpSpPr>
            <a:xfrm>
              <a:off x="5373080" y="1720353"/>
              <a:ext cx="651510" cy="894830"/>
              <a:chOff x="5071929" y="2014294"/>
              <a:chExt cx="651510" cy="894830"/>
            </a:xfrm>
          </p:grpSpPr>
          <p:cxnSp>
            <p:nvCxnSpPr>
              <p:cNvPr id="3145818" name="Straight Connector 9"/>
              <p:cNvCxnSpPr>
                <a:cxnSpLocks/>
                <a:endCxn id="1049314" idx="4"/>
              </p:cNvCxnSpPr>
              <p:nvPr/>
            </p:nvCxnSpPr>
            <p:spPr>
              <a:xfrm flipH="1" flipV="1">
                <a:off x="5397684" y="2595012"/>
                <a:ext cx="1" cy="314112"/>
              </a:xfrm>
              <a:prstGeom prst="line"/>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13" name="Oval 26"/>
              <p:cNvSpPr/>
              <p:nvPr/>
            </p:nvSpPr>
            <p:spPr>
              <a:xfrm>
                <a:off x="5071929" y="2014294"/>
                <a:ext cx="651510" cy="651510"/>
              </a:xfrm>
              <a:prstGeom prst="ellipse"/>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14" name="Oval 27"/>
              <p:cNvSpPr/>
              <p:nvPr/>
            </p:nvSpPr>
            <p:spPr>
              <a:xfrm>
                <a:off x="5142721"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3</a:t>
                </a:r>
              </a:p>
            </p:txBody>
          </p:sp>
        </p:grpSp>
        <p:grpSp>
          <p:nvGrpSpPr>
            <p:cNvPr id="351" name="Group 39"/>
            <p:cNvGrpSpPr/>
            <p:nvPr userDrawn="1"/>
          </p:nvGrpSpPr>
          <p:grpSpPr>
            <a:xfrm>
              <a:off x="7626748" y="1720353"/>
              <a:ext cx="651510" cy="894830"/>
              <a:chOff x="7469822" y="2014294"/>
              <a:chExt cx="651510" cy="894830"/>
            </a:xfrm>
          </p:grpSpPr>
          <p:cxnSp>
            <p:nvCxnSpPr>
              <p:cNvPr id="3145819" name="Straight Connector 10"/>
              <p:cNvCxnSpPr>
                <a:cxnSpLocks/>
                <a:endCxn id="1049316" idx="4"/>
              </p:cNvCxnSpPr>
              <p:nvPr/>
            </p:nvCxnSpPr>
            <p:spPr>
              <a:xfrm flipH="1" flipV="1">
                <a:off x="7795577" y="2595012"/>
                <a:ext cx="1" cy="314112"/>
              </a:xfrm>
              <a:prstGeom prst="line"/>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315" name="Oval 22"/>
              <p:cNvSpPr/>
              <p:nvPr/>
            </p:nvSpPr>
            <p:spPr>
              <a:xfrm>
                <a:off x="7469822" y="2014294"/>
                <a:ext cx="651510" cy="651510"/>
              </a:xfrm>
              <a:prstGeom prst="ellipse"/>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16" name="Oval 23"/>
              <p:cNvSpPr/>
              <p:nvPr/>
            </p:nvSpPr>
            <p:spPr>
              <a:xfrm>
                <a:off x="7540614"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4</a:t>
                </a:r>
              </a:p>
            </p:txBody>
          </p:sp>
        </p:grpSp>
        <p:grpSp>
          <p:nvGrpSpPr>
            <p:cNvPr id="352" name="Group 36"/>
            <p:cNvGrpSpPr/>
            <p:nvPr userDrawn="1"/>
          </p:nvGrpSpPr>
          <p:grpSpPr>
            <a:xfrm>
              <a:off x="865742" y="1720353"/>
              <a:ext cx="651510" cy="894830"/>
              <a:chOff x="888704" y="2014294"/>
              <a:chExt cx="651510" cy="894830"/>
            </a:xfrm>
          </p:grpSpPr>
          <p:cxnSp>
            <p:nvCxnSpPr>
              <p:cNvPr id="3145820" name="Straight Connector 7"/>
              <p:cNvCxnSpPr>
                <a:cxnSpLocks/>
                <a:endCxn id="1049318" idx="4"/>
              </p:cNvCxnSpPr>
              <p:nvPr/>
            </p:nvCxnSpPr>
            <p:spPr>
              <a:xfrm flipH="1" flipV="1">
                <a:off x="1214459" y="2595012"/>
                <a:ext cx="1" cy="314112"/>
              </a:xfrm>
              <a:prstGeom prst="line"/>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49317" name="Oval 18"/>
              <p:cNvSpPr/>
              <p:nvPr/>
            </p:nvSpPr>
            <p:spPr>
              <a:xfrm>
                <a:off x="888704" y="2014294"/>
                <a:ext cx="651510" cy="651510"/>
              </a:xfrm>
              <a:prstGeom prst="ellipse"/>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318" name="Oval 19"/>
              <p:cNvSpPr/>
              <p:nvPr/>
            </p:nvSpPr>
            <p:spPr>
              <a:xfrm>
                <a:off x="959496" y="2085086"/>
                <a:ext cx="509926" cy="509926"/>
              </a:xfrm>
              <a:prstGeom prst="ellipse"/>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lang="en-IN">
                    <a:solidFill>
                      <a:schemeClr val="tx1"/>
                    </a:solidFill>
                    <a:latin typeface="Public Sans" pitchFamily="2" charset="0"/>
                  </a:rPr>
                  <a:t>1</a:t>
                </a:r>
              </a:p>
            </p:txBody>
          </p:sp>
        </p:grpSp>
      </p:grpSp>
      <p:sp>
        <p:nvSpPr>
          <p:cNvPr id="1049319" name="Text Placeholder 16"/>
          <p:cNvSpPr>
            <a:spLocks noGrp="1"/>
          </p:cNvSpPr>
          <p:nvPr>
            <p:ph type="body" sz="quarter" idx="13"/>
          </p:nvPr>
        </p:nvSpPr>
        <p:spPr>
          <a:xfrm>
            <a:off x="2587791"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0" name="Text Placeholder 16"/>
          <p:cNvSpPr>
            <a:spLocks noGrp="1"/>
          </p:cNvSpPr>
          <p:nvPr>
            <p:ph type="body" sz="quarter" idx="14"/>
          </p:nvPr>
        </p:nvSpPr>
        <p:spPr>
          <a:xfrm>
            <a:off x="334122"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1" name="Text Placeholder 16"/>
          <p:cNvSpPr>
            <a:spLocks noGrp="1"/>
          </p:cNvSpPr>
          <p:nvPr>
            <p:ph type="body" sz="quarter" idx="15"/>
          </p:nvPr>
        </p:nvSpPr>
        <p:spPr>
          <a:xfrm>
            <a:off x="4841460"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2" name="Text Placeholder 16"/>
          <p:cNvSpPr>
            <a:spLocks noGrp="1"/>
          </p:cNvSpPr>
          <p:nvPr>
            <p:ph type="body" sz="quarter" idx="16"/>
          </p:nvPr>
        </p:nvSpPr>
        <p:spPr>
          <a:xfrm>
            <a:off x="7095128" y="2800130"/>
            <a:ext cx="1714750" cy="320142"/>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3" name="Text Placeholder 16"/>
          <p:cNvSpPr>
            <a:spLocks noGrp="1"/>
          </p:cNvSpPr>
          <p:nvPr>
            <p:ph type="body" sz="quarter" idx="17"/>
          </p:nvPr>
        </p:nvSpPr>
        <p:spPr>
          <a:xfrm>
            <a:off x="2587791"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4" name="Text Placeholder 16"/>
          <p:cNvSpPr>
            <a:spLocks noGrp="1"/>
          </p:cNvSpPr>
          <p:nvPr>
            <p:ph type="body" sz="quarter" idx="18"/>
          </p:nvPr>
        </p:nvSpPr>
        <p:spPr>
          <a:xfrm>
            <a:off x="334122"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5" name="Text Placeholder 16"/>
          <p:cNvSpPr>
            <a:spLocks noGrp="1"/>
          </p:cNvSpPr>
          <p:nvPr>
            <p:ph type="body" sz="quarter" idx="19"/>
          </p:nvPr>
        </p:nvSpPr>
        <p:spPr>
          <a:xfrm>
            <a:off x="4841460"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6" name="Text Placeholder 16"/>
          <p:cNvSpPr>
            <a:spLocks noGrp="1"/>
          </p:cNvSpPr>
          <p:nvPr>
            <p:ph type="body" sz="quarter" idx="20"/>
          </p:nvPr>
        </p:nvSpPr>
        <p:spPr>
          <a:xfrm>
            <a:off x="7095128" y="3177201"/>
            <a:ext cx="1714750" cy="791483"/>
          </a:xfrm>
          <a:prstGeom prst="rect"/>
        </p:spPr>
        <p:txBody>
          <a:bodyPr/>
          <a:lstStyle>
            <a:lvl1pPr algn="ctr">
              <a:defRPr b="0"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2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2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0" name="Shape 37"/>
        <p:cNvGrpSpPr/>
        <p:nvPr/>
      </p:nvGrpSpPr>
      <p:grpSpPr>
        <a:xfrm>
          <a:off x="0" y="0"/>
          <a:ext cx="0" cy="0"/>
          <a:chOff x="0" y="0"/>
          <a:chExt cx="0" cy="0"/>
        </a:xfrm>
      </p:grpSpPr>
      <p:pic>
        <p:nvPicPr>
          <p:cNvPr id="209719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71" name="Group 44"/>
          <p:cNvGrpSpPr/>
          <p:nvPr userDrawn="1"/>
        </p:nvGrpSpPr>
        <p:grpSpPr>
          <a:xfrm>
            <a:off x="1114581" y="3141131"/>
            <a:ext cx="175260" cy="1120085"/>
            <a:chOff x="973176" y="3197693"/>
            <a:chExt cx="175260" cy="1120085"/>
          </a:xfrm>
        </p:grpSpPr>
        <p:sp>
          <p:nvSpPr>
            <p:cNvPr id="1048723" name="Rectangle 32"/>
            <p:cNvSpPr/>
            <p:nvPr/>
          </p:nvSpPr>
          <p:spPr>
            <a:xfrm>
              <a:off x="973176" y="3197693"/>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40" name="Straight Connector 33"/>
            <p:cNvCxnSpPr>
              <a:cxnSpLocks/>
            </p:cNvCxnSpPr>
            <p:nvPr/>
          </p:nvCxnSpPr>
          <p:spPr>
            <a:xfrm>
              <a:off x="1060806" y="3403616"/>
              <a:ext cx="0" cy="914162"/>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2" name="Group 46"/>
          <p:cNvGrpSpPr/>
          <p:nvPr userDrawn="1"/>
        </p:nvGrpSpPr>
        <p:grpSpPr>
          <a:xfrm>
            <a:off x="5033439" y="1436374"/>
            <a:ext cx="175260" cy="1120085"/>
            <a:chOff x="4892034" y="1492936"/>
            <a:chExt cx="175260" cy="1120085"/>
          </a:xfrm>
        </p:grpSpPr>
        <p:sp>
          <p:nvSpPr>
            <p:cNvPr id="1048724" name="Rectangle 26"/>
            <p:cNvSpPr/>
            <p:nvPr/>
          </p:nvSpPr>
          <p:spPr>
            <a:xfrm>
              <a:off x="4892034" y="1492936"/>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41" name="Straight Connector 27"/>
            <p:cNvCxnSpPr>
              <a:cxnSpLocks/>
            </p:cNvCxnSpPr>
            <p:nvPr/>
          </p:nvCxnSpPr>
          <p:spPr>
            <a:xfrm>
              <a:off x="4979664" y="1698859"/>
              <a:ext cx="0" cy="914162"/>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3" name="Group 43"/>
          <p:cNvGrpSpPr/>
          <p:nvPr userDrawn="1"/>
        </p:nvGrpSpPr>
        <p:grpSpPr>
          <a:xfrm>
            <a:off x="1114581" y="1436374"/>
            <a:ext cx="175260" cy="1120085"/>
            <a:chOff x="973176" y="1492936"/>
            <a:chExt cx="175260" cy="1120085"/>
          </a:xfrm>
        </p:grpSpPr>
        <p:cxnSp>
          <p:nvCxnSpPr>
            <p:cNvPr id="3145742" name="Straight Connector 37"/>
            <p:cNvCxnSpPr>
              <a:cxnSpLocks/>
            </p:cNvCxnSpPr>
            <p:nvPr/>
          </p:nvCxnSpPr>
          <p:spPr>
            <a:xfrm>
              <a:off x="1060806" y="1698859"/>
              <a:ext cx="0" cy="914162"/>
            </a:xfrm>
            <a:prstGeom prst="line"/>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25" name="Rectangle 36"/>
            <p:cNvSpPr/>
            <p:nvPr/>
          </p:nvSpPr>
          <p:spPr>
            <a:xfrm>
              <a:off x="973176" y="1492936"/>
              <a:ext cx="175260" cy="37391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nvGrpSpPr>
          <p:cNvPr id="174" name="Group 45"/>
          <p:cNvGrpSpPr/>
          <p:nvPr userDrawn="1"/>
        </p:nvGrpSpPr>
        <p:grpSpPr>
          <a:xfrm>
            <a:off x="5033439" y="3141131"/>
            <a:ext cx="175260" cy="1120085"/>
            <a:chOff x="4892034" y="3197693"/>
            <a:chExt cx="175260" cy="1120085"/>
          </a:xfrm>
        </p:grpSpPr>
        <p:cxnSp>
          <p:nvCxnSpPr>
            <p:cNvPr id="3145743" name="Straight Connector 23"/>
            <p:cNvCxnSpPr>
              <a:cxnSpLocks/>
            </p:cNvCxnSpPr>
            <p:nvPr/>
          </p:nvCxnSpPr>
          <p:spPr>
            <a:xfrm>
              <a:off x="4979664" y="3403616"/>
              <a:ext cx="0" cy="914162"/>
            </a:xfrm>
            <a:prstGeom prst="line"/>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8726" name="Rectangle 22"/>
            <p:cNvSpPr/>
            <p:nvPr/>
          </p:nvSpPr>
          <p:spPr>
            <a:xfrm>
              <a:off x="4892034" y="3197693"/>
              <a:ext cx="175260" cy="37391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sp>
        <p:nvSpPr>
          <p:cNvPr id="1048727" name="Text Placeholder 16"/>
          <p:cNvSpPr>
            <a:spLocks noGrp="1"/>
          </p:cNvSpPr>
          <p:nvPr>
            <p:ph type="body" sz="quarter" idx="13"/>
          </p:nvPr>
        </p:nvSpPr>
        <p:spPr>
          <a:xfrm>
            <a:off x="1334722" y="1472343"/>
            <a:ext cx="2629745" cy="318677"/>
          </a:xfrm>
          <a:prstGeom prst="rect"/>
        </p:spPr>
        <p:txBody>
          <a:bodyPr/>
          <a:lstStyle>
            <a:lvl1pPr>
              <a:defRPr b="1" sz="1400">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28" name="Text Placeholder 16"/>
          <p:cNvSpPr>
            <a:spLocks noGrp="1"/>
          </p:cNvSpPr>
          <p:nvPr>
            <p:ph type="body" sz="quarter" idx="14"/>
          </p:nvPr>
        </p:nvSpPr>
        <p:spPr>
          <a:xfrm>
            <a:off x="5253579" y="1472343"/>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29" name="Text Placeholder 16"/>
          <p:cNvSpPr>
            <a:spLocks noGrp="1"/>
          </p:cNvSpPr>
          <p:nvPr>
            <p:ph type="body" sz="quarter" idx="15"/>
          </p:nvPr>
        </p:nvSpPr>
        <p:spPr>
          <a:xfrm>
            <a:off x="1334722" y="3177100"/>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30" name="Text Placeholder 16"/>
          <p:cNvSpPr>
            <a:spLocks noGrp="1"/>
          </p:cNvSpPr>
          <p:nvPr>
            <p:ph type="body" sz="quarter" idx="16"/>
          </p:nvPr>
        </p:nvSpPr>
        <p:spPr>
          <a:xfrm>
            <a:off x="5253579" y="3177100"/>
            <a:ext cx="2629745" cy="318677"/>
          </a:xfrm>
          <a:prstGeom prst="rect"/>
        </p:spPr>
        <p:txBody>
          <a:bodyPr/>
          <a:lstStyle>
            <a:lvl1pPr>
              <a:defRPr b="1" sz="1400">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31" name="Text Placeholder 16"/>
          <p:cNvSpPr>
            <a:spLocks noGrp="1"/>
          </p:cNvSpPr>
          <p:nvPr>
            <p:ph type="body" sz="quarter" idx="17"/>
          </p:nvPr>
        </p:nvSpPr>
        <p:spPr>
          <a:xfrm>
            <a:off x="1334722" y="1886477"/>
            <a:ext cx="2629745" cy="318677"/>
          </a:xfrm>
          <a:prstGeom prst="rect"/>
        </p:spPr>
        <p:txBody>
          <a:bodyPr lIns="90000"/>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32" name="Text Placeholder 16"/>
          <p:cNvSpPr>
            <a:spLocks noGrp="1"/>
          </p:cNvSpPr>
          <p:nvPr>
            <p:ph type="body" sz="quarter" idx="18"/>
          </p:nvPr>
        </p:nvSpPr>
        <p:spPr>
          <a:xfrm>
            <a:off x="5253579" y="1886477"/>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33" name="Text Placeholder 16"/>
          <p:cNvSpPr>
            <a:spLocks noGrp="1"/>
          </p:cNvSpPr>
          <p:nvPr>
            <p:ph type="body" sz="quarter" idx="19"/>
          </p:nvPr>
        </p:nvSpPr>
        <p:spPr>
          <a:xfrm>
            <a:off x="1334722" y="3591234"/>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34" name="Text Placeholder 16"/>
          <p:cNvSpPr>
            <a:spLocks noGrp="1"/>
          </p:cNvSpPr>
          <p:nvPr>
            <p:ph type="body" sz="quarter" idx="20"/>
          </p:nvPr>
        </p:nvSpPr>
        <p:spPr>
          <a:xfrm>
            <a:off x="5253579" y="3591234"/>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3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3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87" name="Shape 37"/>
        <p:cNvGrpSpPr/>
        <p:nvPr/>
      </p:nvGrpSpPr>
      <p:grpSpPr>
        <a:xfrm>
          <a:off x="0" y="0"/>
          <a:ext cx="0" cy="0"/>
          <a:chOff x="0" y="0"/>
          <a:chExt cx="0" cy="0"/>
        </a:xfrm>
      </p:grpSpPr>
      <p:pic>
        <p:nvPicPr>
          <p:cNvPr id="209723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88" name="Group 7"/>
          <p:cNvGrpSpPr/>
          <p:nvPr userDrawn="1"/>
        </p:nvGrpSpPr>
        <p:grpSpPr>
          <a:xfrm>
            <a:off x="270520" y="225967"/>
            <a:ext cx="175260" cy="2964623"/>
            <a:chOff x="270520" y="1140367"/>
            <a:chExt cx="175260" cy="2964623"/>
          </a:xfrm>
        </p:grpSpPr>
        <p:grpSp>
          <p:nvGrpSpPr>
            <p:cNvPr id="289" name="Group 44"/>
            <p:cNvGrpSpPr/>
            <p:nvPr userDrawn="1"/>
          </p:nvGrpSpPr>
          <p:grpSpPr>
            <a:xfrm>
              <a:off x="270520" y="2780648"/>
              <a:ext cx="175260" cy="1324342"/>
              <a:chOff x="129115" y="2837210"/>
              <a:chExt cx="175260" cy="1324342"/>
            </a:xfrm>
          </p:grpSpPr>
          <p:sp>
            <p:nvSpPr>
              <p:cNvPr id="1049070"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93"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90" name="Group 43"/>
            <p:cNvGrpSpPr/>
            <p:nvPr userDrawn="1"/>
          </p:nvGrpSpPr>
          <p:grpSpPr>
            <a:xfrm>
              <a:off x="270520" y="1140367"/>
              <a:ext cx="175260" cy="1310953"/>
              <a:chOff x="129115" y="1196929"/>
              <a:chExt cx="175260" cy="1310953"/>
            </a:xfrm>
          </p:grpSpPr>
          <p:cxnSp>
            <p:nvCxnSpPr>
              <p:cNvPr id="3145794"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071"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072" name="Text Placeholder 2"/>
          <p:cNvSpPr txBox="1"/>
          <p:nvPr userDrawn="1"/>
        </p:nvSpPr>
        <p:spPr>
          <a:xfrm>
            <a:off x="445780" y="1901300"/>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solidFill>
                  <a:schemeClr val="tx2"/>
                </a:solidFill>
              </a:rPr>
              <a:t>Learning outcome</a:t>
            </a:r>
          </a:p>
        </p:txBody>
      </p:sp>
      <p:sp>
        <p:nvSpPr>
          <p:cNvPr id="1049073" name="Text Placeholder 2"/>
          <p:cNvSpPr txBox="1"/>
          <p:nvPr userDrawn="1"/>
        </p:nvSpPr>
        <p:spPr>
          <a:xfrm>
            <a:off x="445779" y="237121"/>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t>Task -1</a:t>
            </a:r>
          </a:p>
        </p:txBody>
      </p:sp>
      <p:sp>
        <p:nvSpPr>
          <p:cNvPr id="1049074" name="Text Placeholder 2"/>
          <p:cNvSpPr txBox="1"/>
          <p:nvPr userDrawn="1"/>
        </p:nvSpPr>
        <p:spPr>
          <a:xfrm>
            <a:off x="489450" y="1058210"/>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77" name="Shape 37"/>
        <p:cNvGrpSpPr/>
        <p:nvPr/>
      </p:nvGrpSpPr>
      <p:grpSpPr>
        <a:xfrm>
          <a:off x="0" y="0"/>
          <a:ext cx="0" cy="0"/>
          <a:chOff x="0" y="0"/>
          <a:chExt cx="0" cy="0"/>
        </a:xfrm>
      </p:grpSpPr>
      <p:pic>
        <p:nvPicPr>
          <p:cNvPr id="209732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478" name="Group 7"/>
          <p:cNvGrpSpPr/>
          <p:nvPr userDrawn="1"/>
        </p:nvGrpSpPr>
        <p:grpSpPr>
          <a:xfrm>
            <a:off x="270520" y="225967"/>
            <a:ext cx="175260" cy="2964623"/>
            <a:chOff x="270520" y="1140367"/>
            <a:chExt cx="175260" cy="2964623"/>
          </a:xfrm>
        </p:grpSpPr>
        <p:grpSp>
          <p:nvGrpSpPr>
            <p:cNvPr id="479" name="Group 44"/>
            <p:cNvGrpSpPr/>
            <p:nvPr userDrawn="1"/>
          </p:nvGrpSpPr>
          <p:grpSpPr>
            <a:xfrm>
              <a:off x="270520" y="2780648"/>
              <a:ext cx="175260" cy="1324342"/>
              <a:chOff x="129115" y="2837210"/>
              <a:chExt cx="175260" cy="1324342"/>
            </a:xfrm>
          </p:grpSpPr>
          <p:sp>
            <p:nvSpPr>
              <p:cNvPr id="1049735"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874"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80" name="Group 43"/>
            <p:cNvGrpSpPr/>
            <p:nvPr userDrawn="1"/>
          </p:nvGrpSpPr>
          <p:grpSpPr>
            <a:xfrm>
              <a:off x="270520" y="1140367"/>
              <a:ext cx="175260" cy="1310953"/>
              <a:chOff x="129115" y="1196929"/>
              <a:chExt cx="175260" cy="1310953"/>
            </a:xfrm>
          </p:grpSpPr>
          <p:cxnSp>
            <p:nvCxnSpPr>
              <p:cNvPr id="3145875"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9736"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9737" name="Text Placeholder 2"/>
          <p:cNvSpPr txBox="1"/>
          <p:nvPr userDrawn="1"/>
        </p:nvSpPr>
        <p:spPr>
          <a:xfrm>
            <a:off x="445780" y="1901300"/>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solidFill>
                  <a:schemeClr val="tx2"/>
                </a:solidFill>
              </a:rPr>
              <a:t>Task -5</a:t>
            </a:r>
          </a:p>
        </p:txBody>
      </p:sp>
      <p:sp>
        <p:nvSpPr>
          <p:cNvPr id="1049738" name="Text Placeholder 2"/>
          <p:cNvSpPr txBox="1"/>
          <p:nvPr userDrawn="1"/>
        </p:nvSpPr>
        <p:spPr>
          <a:xfrm>
            <a:off x="445779" y="237121"/>
            <a:ext cx="2629745"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lang="en-US"/>
              <a:t>Task -4</a:t>
            </a:r>
          </a:p>
        </p:txBody>
      </p:sp>
      <p:sp>
        <p:nvSpPr>
          <p:cNvPr id="1049739" name="Text Placeholder 2"/>
          <p:cNvSpPr txBox="1"/>
          <p:nvPr userDrawn="1"/>
        </p:nvSpPr>
        <p:spPr>
          <a:xfrm>
            <a:off x="489450" y="1058210"/>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
        <p:nvSpPr>
          <p:cNvPr id="1049740" name="Text Placeholder 2"/>
          <p:cNvSpPr txBox="1"/>
          <p:nvPr userDrawn="1"/>
        </p:nvSpPr>
        <p:spPr>
          <a:xfrm>
            <a:off x="489450" y="2722389"/>
            <a:ext cx="4593580" cy="318677"/>
          </a:xfrm>
          <a:prstGeom prst="rect"/>
        </p:spPr>
        <p:txBody>
          <a:bodyPr/>
          <a:lst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1" cap="none" sz="1400" i="0" strike="noStrike" u="none">
                <a:solidFill>
                  <a:schemeClr val="bg2"/>
                </a:solidFill>
                <a:latin typeface="Public Sans" pitchFamily="2" charset="77"/>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1" cap="none" sz="2400" i="0" strike="noStrike" u="none">
                <a:solidFill>
                  <a:schemeClr val="bg2"/>
                </a:solidFill>
                <a:latin typeface="Public Sans" pitchFamily="2" charset="77"/>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r>
              <a:rPr dirty="0" sz="1200" lang="en-US">
                <a:solidFill>
                  <a:schemeClr val="tx1"/>
                </a:solidFill>
              </a:rPr>
              <a:t>Evaluation Metric:</a:t>
            </a:r>
            <a:endParaRPr b="0" dirty="0" sz="1200" lang="en-US">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1" name="Shape 37"/>
        <p:cNvGrpSpPr/>
        <p:nvPr/>
      </p:nvGrpSpPr>
      <p:grpSpPr>
        <a:xfrm>
          <a:off x="0" y="0"/>
          <a:ext cx="0" cy="0"/>
          <a:chOff x="0" y="0"/>
          <a:chExt cx="0" cy="0"/>
        </a:xfrm>
      </p:grpSpPr>
      <p:pic>
        <p:nvPicPr>
          <p:cNvPr id="2097227"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8000"/>
          </a:xfrm>
          <a:prstGeom prst="rect"/>
          <a:noFill/>
          <a:ln>
            <a:noFill/>
          </a:ln>
        </p:spPr>
      </p:pic>
      <p:grpSp>
        <p:nvGrpSpPr>
          <p:cNvPr id="242" name="Group 7"/>
          <p:cNvGrpSpPr/>
          <p:nvPr userDrawn="1"/>
        </p:nvGrpSpPr>
        <p:grpSpPr>
          <a:xfrm>
            <a:off x="270520" y="225967"/>
            <a:ext cx="175260" cy="2964623"/>
            <a:chOff x="270520" y="1140367"/>
            <a:chExt cx="175260" cy="2964623"/>
          </a:xfrm>
        </p:grpSpPr>
        <p:grpSp>
          <p:nvGrpSpPr>
            <p:cNvPr id="243" name="Group 44"/>
            <p:cNvGrpSpPr/>
            <p:nvPr userDrawn="1"/>
          </p:nvGrpSpPr>
          <p:grpSpPr>
            <a:xfrm>
              <a:off x="270520" y="2780648"/>
              <a:ext cx="175260" cy="1324342"/>
              <a:chOff x="129115" y="2837210"/>
              <a:chExt cx="175260" cy="1324342"/>
            </a:xfrm>
          </p:grpSpPr>
          <p:sp>
            <p:nvSpPr>
              <p:cNvPr id="1048967" name="Rectangle 32"/>
              <p:cNvSpPr/>
              <p:nvPr/>
            </p:nvSpPr>
            <p:spPr>
              <a:xfrm>
                <a:off x="129115" y="2837210"/>
                <a:ext cx="175260" cy="373913"/>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cxnSp>
            <p:nvCxnSpPr>
              <p:cNvPr id="3145770" name="Straight Connector 33"/>
              <p:cNvCxnSpPr>
                <a:cxnSpLocks/>
              </p:cNvCxnSpPr>
              <p:nvPr/>
            </p:nvCxnSpPr>
            <p:spPr>
              <a:xfrm>
                <a:off x="216745" y="3048709"/>
                <a:ext cx="0" cy="1112843"/>
              </a:xfrm>
              <a:prstGeom prst="line"/>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4" name="Group 43"/>
            <p:cNvGrpSpPr/>
            <p:nvPr userDrawn="1"/>
          </p:nvGrpSpPr>
          <p:grpSpPr>
            <a:xfrm>
              <a:off x="270520" y="1140367"/>
              <a:ext cx="175260" cy="1310953"/>
              <a:chOff x="129115" y="1196929"/>
              <a:chExt cx="175260" cy="1310953"/>
            </a:xfrm>
          </p:grpSpPr>
          <p:cxnSp>
            <p:nvCxnSpPr>
              <p:cNvPr id="3145771" name="Straight Connector 37"/>
              <p:cNvCxnSpPr>
                <a:cxnSpLocks/>
              </p:cNvCxnSpPr>
              <p:nvPr/>
            </p:nvCxnSpPr>
            <p:spPr>
              <a:xfrm>
                <a:off x="216745" y="1402852"/>
                <a:ext cx="0" cy="1105030"/>
              </a:xfrm>
              <a:prstGeom prst="line"/>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48968" name="Rectangle 36"/>
              <p:cNvSpPr/>
              <p:nvPr/>
            </p:nvSpPr>
            <p:spPr>
              <a:xfrm>
                <a:off x="129115" y="1196929"/>
                <a:ext cx="175260" cy="373913"/>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grpSp>
      </p:grpSp>
      <p:sp>
        <p:nvSpPr>
          <p:cNvPr id="1048969" name="Text Placeholder 16"/>
          <p:cNvSpPr>
            <a:spLocks noGrp="1"/>
          </p:cNvSpPr>
          <p:nvPr>
            <p:ph type="body" sz="quarter" idx="13" hasCustomPrompt="1"/>
          </p:nvPr>
        </p:nvSpPr>
        <p:spPr>
          <a:xfrm>
            <a:off x="446700" y="298297"/>
            <a:ext cx="2629745" cy="318677"/>
          </a:xfrm>
          <a:prstGeom prst="rect"/>
        </p:spPr>
        <p:txBody>
          <a:bodyPr/>
          <a:lstStyle>
            <a:lvl1pPr>
              <a:defRPr b="1" sz="1400">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Task -</a:t>
            </a:r>
          </a:p>
        </p:txBody>
      </p:sp>
      <p:sp>
        <p:nvSpPr>
          <p:cNvPr id="1048970" name="Text Placeholder 16"/>
          <p:cNvSpPr>
            <a:spLocks noGrp="1"/>
          </p:cNvSpPr>
          <p:nvPr>
            <p:ph type="body" sz="quarter" idx="15"/>
          </p:nvPr>
        </p:nvSpPr>
        <p:spPr>
          <a:xfrm>
            <a:off x="454281" y="1895111"/>
            <a:ext cx="2629745" cy="318677"/>
          </a:xfrm>
          <a:prstGeom prst="rect"/>
        </p:spPr>
        <p:txBody>
          <a:bodyPr/>
          <a:lstStyle>
            <a:lvl1pPr>
              <a:defRPr b="1" sz="1400">
                <a:solidFill>
                  <a:schemeClr val="tx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71" name="Text Placeholder 16"/>
          <p:cNvSpPr>
            <a:spLocks noGrp="1"/>
          </p:cNvSpPr>
          <p:nvPr>
            <p:ph type="body" sz="quarter" idx="17" hasCustomPrompt="1"/>
          </p:nvPr>
        </p:nvSpPr>
        <p:spPr>
          <a:xfrm>
            <a:off x="446700" y="712431"/>
            <a:ext cx="2629745" cy="318677"/>
          </a:xfrm>
          <a:prstGeom prst="rect"/>
        </p:spPr>
        <p:txBody>
          <a:bodyPr lIns="90000"/>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Evaluation Metric:</a:t>
            </a:r>
          </a:p>
        </p:txBody>
      </p:sp>
      <p:sp>
        <p:nvSpPr>
          <p:cNvPr id="1048972" name="Text Placeholder 16"/>
          <p:cNvSpPr>
            <a:spLocks noGrp="1"/>
          </p:cNvSpPr>
          <p:nvPr>
            <p:ph type="body" sz="quarter" idx="19"/>
          </p:nvPr>
        </p:nvSpPr>
        <p:spPr>
          <a:xfrm>
            <a:off x="454281" y="2309245"/>
            <a:ext cx="2629745" cy="318677"/>
          </a:xfrm>
          <a:prstGeom prst="rect"/>
        </p:spPr>
        <p:txBody>
          <a:bodyPr/>
          <a:lstStyle>
            <a:lvl1pPr>
              <a:defRPr b="0"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53" name="Shape 37"/>
        <p:cNvGrpSpPr/>
        <p:nvPr/>
      </p:nvGrpSpPr>
      <p:grpSpPr>
        <a:xfrm>
          <a:off x="0" y="0"/>
          <a:ext cx="0" cy="0"/>
          <a:chOff x="0" y="0"/>
          <a:chExt cx="0" cy="0"/>
        </a:xfrm>
      </p:grpSpPr>
      <p:pic>
        <p:nvPicPr>
          <p:cNvPr id="2097315"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54" name="Google Shape;59;p36"/>
          <p:cNvGrpSpPr/>
          <p:nvPr userDrawn="1"/>
        </p:nvGrpSpPr>
        <p:grpSpPr>
          <a:xfrm>
            <a:off x="240067" y="2283802"/>
            <a:ext cx="8663867" cy="930794"/>
            <a:chOff x="198438" y="775483"/>
            <a:chExt cx="8634888" cy="927681"/>
          </a:xfrm>
        </p:grpSpPr>
        <p:pic>
          <p:nvPicPr>
            <p:cNvPr id="2097316" name="Google Shape;60;p36"/>
            <p:cNvPicPr preferRelativeResize="0">
              <a:picLocks/>
            </p:cNvPicPr>
            <p:nvPr/>
          </p:nvPicPr>
          <p:blipFill rotWithShape="1">
            <a:blip xmlns:r="http://schemas.openxmlformats.org/officeDocument/2006/relationships" r:embed="rId2">
              <a:alphaModFix/>
            </a:blip>
            <a:srcRect/>
            <a:stretch>
              <a:fillRect/>
            </a:stretch>
          </p:blipFill>
          <p:spPr>
            <a:xfrm>
              <a:off x="198438" y="775483"/>
              <a:ext cx="8634888" cy="927681"/>
            </a:xfrm>
            <a:prstGeom prst="rect"/>
            <a:noFill/>
            <a:ln>
              <a:noFill/>
            </a:ln>
          </p:spPr>
        </p:pic>
        <p:sp>
          <p:nvSpPr>
            <p:cNvPr id="1049660" name="Google Shape;61;p36"/>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dirty="0" sz="1300" i="0" lang="en-US" strike="noStrike" u="none">
                  <a:solidFill>
                    <a:schemeClr val="lt1"/>
                  </a:solidFill>
                  <a:latin typeface="Public Sans"/>
                  <a:ea typeface="Public Sans"/>
                  <a:cs typeface="Public Sans"/>
                  <a:sym typeface="Public Sans"/>
                </a:rPr>
                <a:t>1</a:t>
              </a:r>
              <a:endParaRPr b="0" cap="none" dirty="0" sz="1300" i="0" strike="noStrike" u="none">
                <a:solidFill>
                  <a:schemeClr val="dk1"/>
                </a:solidFill>
                <a:latin typeface="Calibri"/>
                <a:ea typeface="Calibri"/>
                <a:cs typeface="Calibri"/>
                <a:sym typeface="Calibri"/>
              </a:endParaRPr>
            </a:p>
          </p:txBody>
        </p:sp>
        <p:sp>
          <p:nvSpPr>
            <p:cNvPr id="1049661" name="Google Shape;62;p36"/>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a:ea typeface="Calibri"/>
                <a:cs typeface="Calibri"/>
                <a:sym typeface="Calibri"/>
              </a:endParaRPr>
            </a:p>
          </p:txBody>
        </p:sp>
        <p:sp>
          <p:nvSpPr>
            <p:cNvPr id="1049662" name="Google Shape;63;p36"/>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a:ea typeface="Calibri"/>
                <a:cs typeface="Calibri"/>
                <a:sym typeface="Calibri"/>
              </a:endParaRPr>
            </a:p>
          </p:txBody>
        </p:sp>
        <p:sp>
          <p:nvSpPr>
            <p:cNvPr id="1049663" name="Google Shape;64;p36"/>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a:ea typeface="Calibri"/>
                <a:cs typeface="Calibri"/>
                <a:sym typeface="Calibri"/>
              </a:endParaRPr>
            </a:p>
          </p:txBody>
        </p:sp>
      </p:grpSp>
      <p:sp>
        <p:nvSpPr>
          <p:cNvPr id="1049664" name="Text Placeholder 16"/>
          <p:cNvSpPr>
            <a:spLocks noGrp="1"/>
          </p:cNvSpPr>
          <p:nvPr>
            <p:ph type="body" sz="quarter" idx="13"/>
          </p:nvPr>
        </p:nvSpPr>
        <p:spPr>
          <a:xfrm>
            <a:off x="590581" y="1746274"/>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5" name="Text Placeholder 16"/>
          <p:cNvSpPr>
            <a:spLocks noGrp="1"/>
          </p:cNvSpPr>
          <p:nvPr>
            <p:ph type="body" sz="quarter" idx="14"/>
          </p:nvPr>
        </p:nvSpPr>
        <p:spPr>
          <a:xfrm>
            <a:off x="2539407" y="3425008"/>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6" name="Text Placeholder 16"/>
          <p:cNvSpPr>
            <a:spLocks noGrp="1"/>
          </p:cNvSpPr>
          <p:nvPr>
            <p:ph type="body" sz="quarter" idx="15"/>
          </p:nvPr>
        </p:nvSpPr>
        <p:spPr>
          <a:xfrm>
            <a:off x="6404724" y="3425008"/>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7" name="Text Placeholder 16"/>
          <p:cNvSpPr>
            <a:spLocks noGrp="1"/>
          </p:cNvSpPr>
          <p:nvPr>
            <p:ph type="body" sz="quarter" idx="16"/>
          </p:nvPr>
        </p:nvSpPr>
        <p:spPr>
          <a:xfrm>
            <a:off x="4455898" y="1746274"/>
            <a:ext cx="2163492" cy="327116"/>
          </a:xfrm>
          <a:prstGeom prst="rect"/>
        </p:spPr>
        <p:txBody>
          <a:bodyP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6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6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79" name="Shape 37"/>
        <p:cNvGrpSpPr/>
        <p:nvPr/>
      </p:nvGrpSpPr>
      <p:grpSpPr>
        <a:xfrm>
          <a:off x="0" y="0"/>
          <a:ext cx="0" cy="0"/>
          <a:chOff x="0" y="0"/>
          <a:chExt cx="0" cy="0"/>
        </a:xfrm>
      </p:grpSpPr>
      <p:pic>
        <p:nvPicPr>
          <p:cNvPr id="2097231"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9034" name="Google Shape;54;p36"/>
          <p:cNvSpPr/>
          <p:nvPr userDrawn="1"/>
        </p:nvSpPr>
        <p:spPr>
          <a:xfrm>
            <a:off x="775398" y="1631221"/>
            <a:ext cx="940529" cy="940529"/>
          </a:xfrm>
          <a:prstGeom prst="ellipse"/>
          <a:solidFill>
            <a:schemeClr val="accent4"/>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35" name="Google Shape;55;p36"/>
          <p:cNvSpPr/>
          <p:nvPr userDrawn="1"/>
        </p:nvSpPr>
        <p:spPr>
          <a:xfrm>
            <a:off x="777473" y="3291039"/>
            <a:ext cx="940529" cy="940529"/>
          </a:xfrm>
          <a:prstGeom prst="ellipse"/>
          <a:solidFill>
            <a:schemeClr val="tx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36" name="Google Shape;56;p36"/>
          <p:cNvSpPr/>
          <p:nvPr userDrawn="1"/>
        </p:nvSpPr>
        <p:spPr>
          <a:xfrm>
            <a:off x="5148140" y="1631221"/>
            <a:ext cx="940529" cy="940529"/>
          </a:xfrm>
          <a:prstGeom prst="ellipse"/>
          <a:solidFill>
            <a:schemeClr val="tx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37" name="Google Shape;57;p36"/>
          <p:cNvSpPr/>
          <p:nvPr userDrawn="1"/>
        </p:nvSpPr>
        <p:spPr>
          <a:xfrm>
            <a:off x="5150215" y="3291039"/>
            <a:ext cx="940529" cy="940529"/>
          </a:xfrm>
          <a:prstGeom prst="ellipse"/>
          <a:solidFill>
            <a:schemeClr val="accent4"/>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038" name="Google Shape;66;p36"/>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039" name="Google Shape;68;p36"/>
          <p:cNvSpPr txBox="1">
            <a:spLocks noGrp="1"/>
          </p:cNvSpPr>
          <p:nvPr>
            <p:ph type="body" idx="4"/>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40" name="Google Shape;70;p36"/>
          <p:cNvSpPr txBox="1">
            <a:spLocks noGrp="1"/>
          </p:cNvSpPr>
          <p:nvPr>
            <p:ph type="body" idx="6"/>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41" name="Google Shape;72;p36"/>
          <p:cNvSpPr txBox="1">
            <a:spLocks noGrp="1"/>
          </p:cNvSpPr>
          <p:nvPr>
            <p:ph type="body" idx="8"/>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0" lvl="0" marL="0">
              <a:lnSpc>
                <a:spcPct val="100000"/>
              </a:lnSpc>
              <a:spcBef>
                <a:spcPts val="0"/>
              </a:spcBef>
              <a:spcAft>
                <a:spcPts val="0"/>
              </a:spcAft>
              <a:buClr>
                <a:schemeClr val="dk1"/>
              </a:buClr>
              <a:buSzPts val="1400"/>
              <a:buFont typeface="Noto Sans Symbols"/>
              <a:buNone/>
              <a:defRPr b="1" sz="1400">
                <a:latin typeface="Public Sans"/>
                <a:ea typeface="Public Sans"/>
                <a:cs typeface="Public Sans"/>
                <a:sym typeface="Public Sans"/>
              </a:defRPr>
            </a:lvl1pPr>
            <a:lvl2pPr algn="l" indent="-228600" lvl="1" marL="914400">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algn="l" indent="-317500" lvl="2" marL="1371600">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042" name="Google Shape;65;p36"/>
          <p:cNvSpPr>
            <a:spLocks noGrp="1"/>
          </p:cNvSpPr>
          <p:nvPr>
            <p:ph type="pic" idx="2"/>
          </p:nvPr>
        </p:nvSpPr>
        <p:spPr>
          <a:xfrm>
            <a:off x="784630" y="1640956"/>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43" name="Google Shape;67;p36"/>
          <p:cNvSpPr>
            <a:spLocks noGrp="1"/>
          </p:cNvSpPr>
          <p:nvPr>
            <p:ph type="pic" idx="3"/>
          </p:nvPr>
        </p:nvSpPr>
        <p:spPr>
          <a:xfrm>
            <a:off x="5150215" y="1640956"/>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44" name="Google Shape;69;p36"/>
          <p:cNvSpPr>
            <a:spLocks noGrp="1"/>
          </p:cNvSpPr>
          <p:nvPr>
            <p:ph type="pic" idx="5"/>
          </p:nvPr>
        </p:nvSpPr>
        <p:spPr>
          <a:xfrm>
            <a:off x="784630" y="3302767"/>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45" name="Google Shape;71;p36"/>
          <p:cNvSpPr>
            <a:spLocks noGrp="1"/>
          </p:cNvSpPr>
          <p:nvPr>
            <p:ph type="pic" idx="7"/>
          </p:nvPr>
        </p:nvSpPr>
        <p:spPr>
          <a:xfrm>
            <a:off x="5150215" y="3302767"/>
            <a:ext cx="931297" cy="930794"/>
          </a:xfrm>
          <a:prstGeom prst="rect"/>
          <a:noFill/>
          <a:ln>
            <a:noFill/>
          </a:ln>
        </p:spPr>
        <p:txBody>
          <a:bodyPr anchor="ctr">
            <a:normAutofit/>
          </a:bodyPr>
          <a:lstStyle>
            <a:lvl1pPr algn="ctr" indent="0" marL="95250">
              <a:buNone/>
              <a:defRPr sz="800"/>
            </a:lvl1pPr>
          </a:lstStyle>
          <a:p>
            <a:endParaRPr dirty="0" lang="en-US"/>
          </a:p>
        </p:txBody>
      </p:sp>
      <p:sp>
        <p:nvSpPr>
          <p:cNvPr id="104904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4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8" name="Shape 37"/>
        <p:cNvGrpSpPr/>
        <p:nvPr/>
      </p:nvGrpSpPr>
      <p:grpSpPr>
        <a:xfrm>
          <a:off x="0" y="0"/>
          <a:ext cx="0" cy="0"/>
          <a:chOff x="0" y="0"/>
          <a:chExt cx="0" cy="0"/>
        </a:xfrm>
      </p:grpSpPr>
      <p:pic>
        <p:nvPicPr>
          <p:cNvPr id="2097278" name="Picture 7"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grpSp>
        <p:nvGrpSpPr>
          <p:cNvPr id="369" name="Google Shape;287;p51"/>
          <p:cNvGrpSpPr/>
          <p:nvPr userDrawn="1"/>
        </p:nvGrpSpPr>
        <p:grpSpPr>
          <a:xfrm>
            <a:off x="0" y="2399230"/>
            <a:ext cx="9144001" cy="2349751"/>
            <a:chOff x="0" y="2182920"/>
            <a:chExt cx="9144001" cy="2349751"/>
          </a:xfrm>
        </p:grpSpPr>
        <p:sp>
          <p:nvSpPr>
            <p:cNvPr id="1049397" name="Google Shape;288;p51"/>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70" name="Google Shape;289;p51"/>
            <p:cNvGrpSpPr/>
            <p:nvPr/>
          </p:nvGrpSpPr>
          <p:grpSpPr>
            <a:xfrm>
              <a:off x="1229347" y="2182920"/>
              <a:ext cx="6685306" cy="1002265"/>
              <a:chOff x="976268" y="2064936"/>
              <a:chExt cx="6685306" cy="1002265"/>
            </a:xfrm>
          </p:grpSpPr>
          <p:sp>
            <p:nvSpPr>
              <p:cNvPr id="1049398" name="Google Shape;290;p51"/>
              <p:cNvSpPr/>
              <p:nvPr/>
            </p:nvSpPr>
            <p:spPr>
              <a:xfrm>
                <a:off x="976268"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399" name="Google Shape;291;p51"/>
              <p:cNvSpPr/>
              <p:nvPr/>
            </p:nvSpPr>
            <p:spPr>
              <a:xfrm>
                <a:off x="381778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400" name="Google Shape;292;p51"/>
              <p:cNvSpPr/>
              <p:nvPr/>
            </p:nvSpPr>
            <p:spPr>
              <a:xfrm>
                <a:off x="6659309" y="2064936"/>
                <a:ext cx="1002265" cy="1002265"/>
              </a:xfrm>
              <a:prstGeom prst="ellipse"/>
              <a:solidFill>
                <a:schemeClr val="bg1">
                  <a:lumMod val="95000"/>
                </a:schemeClr>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grpSp>
      <p:sp>
        <p:nvSpPr>
          <p:cNvPr id="1049401" name="Google Shape;295;p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500"/>
              <a:buFont typeface="Public Sans"/>
              <a:buNone/>
              <a:defRPr b="0" sz="15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02" name="Google Shape;299;p51"/>
          <p:cNvSpPr txBox="1">
            <a:spLocks noGrp="1"/>
          </p:cNvSpPr>
          <p:nvPr>
            <p:ph type="body" idx="5"/>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03" name="Google Shape;300;p51"/>
          <p:cNvSpPr txBox="1">
            <a:spLocks noGrp="1"/>
          </p:cNvSpPr>
          <p:nvPr>
            <p:ph type="body" idx="6"/>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404" name="Google Shape;301;p51"/>
          <p:cNvSpPr txBox="1">
            <a:spLocks noGrp="1"/>
          </p:cNvSpPr>
          <p:nvPr>
            <p:ph type="body" idx="7"/>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lt1"/>
              </a:buClr>
              <a:buSzPts val="1500"/>
              <a:buFont typeface="Public Sans"/>
              <a:buNone/>
              <a:defRPr b="0" sz="1400" i="0">
                <a:solidFill>
                  <a:schemeClr val="lt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9405" name="Google Shape;65;p36"/>
          <p:cNvSpPr>
            <a:spLocks noGrp="1"/>
          </p:cNvSpPr>
          <p:nvPr>
            <p:ph type="pic" idx="2"/>
          </p:nvPr>
        </p:nvSpPr>
        <p:spPr>
          <a:xfrm>
            <a:off x="146097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06" name="Google Shape;65;p36"/>
          <p:cNvSpPr>
            <a:spLocks noGrp="1"/>
          </p:cNvSpPr>
          <p:nvPr>
            <p:ph type="pic" idx="10"/>
          </p:nvPr>
        </p:nvSpPr>
        <p:spPr>
          <a:xfrm>
            <a:off x="430249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07" name="Google Shape;65;p36"/>
          <p:cNvSpPr>
            <a:spLocks noGrp="1"/>
          </p:cNvSpPr>
          <p:nvPr>
            <p:ph type="pic" idx="11"/>
          </p:nvPr>
        </p:nvSpPr>
        <p:spPr>
          <a:xfrm>
            <a:off x="7144013" y="2631002"/>
            <a:ext cx="539010" cy="538720"/>
          </a:xfrm>
          <a:prstGeom prst="rect"/>
          <a:noFill/>
          <a:ln>
            <a:noFill/>
          </a:ln>
        </p:spPr>
        <p:txBody>
          <a:bodyPr anchor="ctr">
            <a:normAutofit/>
          </a:bodyPr>
          <a:lstStyle>
            <a:lvl1pPr algn="ctr" indent="0" marL="0">
              <a:buNone/>
              <a:defRPr sz="800"/>
            </a:lvl1pPr>
          </a:lstStyle>
          <a:p>
            <a:endParaRPr dirty="0" lang="en-US"/>
          </a:p>
        </p:txBody>
      </p:sp>
      <p:sp>
        <p:nvSpPr>
          <p:cNvPr id="104940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0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89" name="Shape 37"/>
        <p:cNvGrpSpPr/>
        <p:nvPr/>
      </p:nvGrpSpPr>
      <p:grpSpPr>
        <a:xfrm>
          <a:off x="0" y="0"/>
          <a:ext cx="0" cy="0"/>
          <a:chOff x="0" y="0"/>
          <a:chExt cx="0" cy="0"/>
        </a:xfrm>
      </p:grpSpPr>
      <p:grpSp>
        <p:nvGrpSpPr>
          <p:cNvPr id="190" name="Google Shape;354;p55"/>
          <p:cNvGrpSpPr/>
          <p:nvPr userDrawn="1"/>
        </p:nvGrpSpPr>
        <p:grpSpPr>
          <a:xfrm>
            <a:off x="3138739" y="1728182"/>
            <a:ext cx="2866522" cy="2848912"/>
            <a:chOff x="-15798" y="0"/>
            <a:chExt cx="2571596" cy="2555798"/>
          </a:xfrm>
        </p:grpSpPr>
        <p:sp>
          <p:nvSpPr>
            <p:cNvPr id="1048810" name="Google Shape;355;p5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11" name="Google Shape;356;p5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sp>
          <p:nvSpPr>
            <p:cNvPr id="1048812" name="Google Shape;357;p5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813" name="Google Shape;358;p5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latin typeface="Public Sans" pitchFamily="2" charset="77"/>
              </a:endParaRPr>
            </a:p>
          </p:txBody>
        </p:sp>
        <p:sp>
          <p:nvSpPr>
            <p:cNvPr id="1048814" name="Google Shape;359;p5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grpSp>
      <p:sp>
        <p:nvSpPr>
          <p:cNvPr id="1048815" name="Google Shape;360;p5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2000"/>
              <a:buFont typeface="Public Sans"/>
              <a:buNone/>
              <a:defRPr b="1" sz="20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6" name="Google Shape;361;p5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817" name="Google Shape;362;p5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18" name="Google Shape;363;p5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19" name="Google Shape;364;p5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20" name="Google Shape;365;p5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21" name="Google Shape;366;p5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22" name="Google Shape;367;p5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23" name="Google Shape;368;p5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824" name="Google Shape;361;p55"/>
          <p:cNvSpPr txBox="1">
            <a:spLocks noGrp="1"/>
          </p:cNvSpPr>
          <p:nvPr>
            <p:ph type="body" idx="10" hasCustomPrompt="1"/>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1</a:t>
            </a:r>
            <a:endParaRPr dirty="0"/>
          </a:p>
        </p:txBody>
      </p:sp>
      <p:sp>
        <p:nvSpPr>
          <p:cNvPr id="1048825" name="Google Shape;361;p55"/>
          <p:cNvSpPr txBox="1">
            <a:spLocks noGrp="1"/>
          </p:cNvSpPr>
          <p:nvPr>
            <p:ph type="body" idx="11" hasCustomPrompt="1"/>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2</a:t>
            </a:r>
            <a:endParaRPr dirty="0"/>
          </a:p>
        </p:txBody>
      </p:sp>
      <p:sp>
        <p:nvSpPr>
          <p:cNvPr id="1048826" name="Google Shape;361;p55"/>
          <p:cNvSpPr txBox="1">
            <a:spLocks noGrp="1"/>
          </p:cNvSpPr>
          <p:nvPr>
            <p:ph type="body" idx="12" hasCustomPrompt="1"/>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3</a:t>
            </a:r>
            <a:endParaRPr dirty="0"/>
          </a:p>
        </p:txBody>
      </p:sp>
      <p:sp>
        <p:nvSpPr>
          <p:cNvPr id="1048827" name="Google Shape;361;p55"/>
          <p:cNvSpPr txBox="1">
            <a:spLocks noGrp="1"/>
          </p:cNvSpPr>
          <p:nvPr>
            <p:ph type="body" idx="13" hasCustomPrompt="1"/>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4</a:t>
            </a: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13" name="Shape 37"/>
        <p:cNvGrpSpPr/>
        <p:nvPr/>
      </p:nvGrpSpPr>
      <p:grpSpPr>
        <a:xfrm>
          <a:off x="0" y="0"/>
          <a:ext cx="0" cy="0"/>
          <a:chOff x="0" y="0"/>
          <a:chExt cx="0" cy="0"/>
        </a:xfrm>
      </p:grpSpPr>
      <p:pic>
        <p:nvPicPr>
          <p:cNvPr id="2097249"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210" name="Google Shape;23;p32"/>
          <p:cNvSpPr>
            <a:spLocks noGrp="1"/>
          </p:cNvSpPr>
          <p:nvPr>
            <p:ph type="pic" idx="2"/>
          </p:nvPr>
        </p:nvSpPr>
        <p:spPr>
          <a:xfrm>
            <a:off x="4983850" y="776920"/>
            <a:ext cx="4160150" cy="4050508"/>
          </a:xfrm>
          <a:prstGeom prst="rect"/>
          <a:noFill/>
          <a:ln>
            <a:noFill/>
          </a:ln>
        </p:spPr>
        <p:txBody>
          <a:bodyPr anchor="ctr"/>
          <a:lstStyle>
            <a:lvl1pPr algn="ctr">
              <a:defRPr b="1" sz="2400" i="1">
                <a:latin typeface="Public Sans" pitchFamily="2" charset="77"/>
              </a:defRPr>
            </a:lvl1pPr>
          </a:lstStyle>
          <a:p>
            <a:endParaRPr dirty="0" lang="en-US"/>
          </a:p>
        </p:txBody>
      </p:sp>
      <p:sp>
        <p:nvSpPr>
          <p:cNvPr id="1049211"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21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1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59" name="Shape 37"/>
        <p:cNvGrpSpPr/>
        <p:nvPr/>
      </p:nvGrpSpPr>
      <p:grpSpPr>
        <a:xfrm>
          <a:off x="0" y="0"/>
          <a:ext cx="0" cy="0"/>
          <a:chOff x="0" y="0"/>
          <a:chExt cx="0" cy="0"/>
        </a:xfrm>
      </p:grpSpPr>
      <p:grpSp>
        <p:nvGrpSpPr>
          <p:cNvPr id="160" name="Google Shape;354;p55"/>
          <p:cNvGrpSpPr/>
          <p:nvPr userDrawn="1"/>
        </p:nvGrpSpPr>
        <p:grpSpPr>
          <a:xfrm>
            <a:off x="3138739" y="1728182"/>
            <a:ext cx="2866522" cy="2848912"/>
            <a:chOff x="-15798" y="0"/>
            <a:chExt cx="2571596" cy="2555798"/>
          </a:xfrm>
        </p:grpSpPr>
        <p:sp>
          <p:nvSpPr>
            <p:cNvPr id="1048659" name="Google Shape;355;p5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60" name="Google Shape;356;p5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sp>
          <p:nvSpPr>
            <p:cNvPr id="1048661" name="Google Shape;357;p5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anchor="t" anchorCtr="0" bIns="45700" lIns="91425" rIns="91425" spcFirstLastPara="1" tIns="45700" wrap="square">
              <a:noAutofit/>
            </a:bodyPr>
            <a:p>
              <a:pPr algn="l" indent="0" lvl="0" marL="0" marR="0"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1048662" name="Google Shape;358;p5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dirty="0">
                <a:latin typeface="Public Sans" pitchFamily="2" charset="77"/>
              </a:endParaRPr>
            </a:p>
          </p:txBody>
        </p:sp>
        <p:sp>
          <p:nvSpPr>
            <p:cNvPr id="1048663" name="Google Shape;359;p5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rtl="0">
                <a:spcBef>
                  <a:spcPts val="0"/>
                </a:spcBef>
                <a:spcAft>
                  <a:spcPts val="0"/>
                </a:spcAft>
                <a:buNone/>
              </a:pPr>
              <a:endParaRPr>
                <a:latin typeface="Public Sans" pitchFamily="2" charset="77"/>
              </a:endParaRPr>
            </a:p>
          </p:txBody>
        </p:sp>
      </p:grpSp>
      <p:sp>
        <p:nvSpPr>
          <p:cNvPr id="1048664" name="Google Shape;360;p5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2000"/>
              <a:buFont typeface="Public Sans"/>
              <a:buNone/>
              <a:defRPr b="1" sz="2000" i="1">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65" name="Google Shape;361;p5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666" name="Google Shape;362;p5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67" name="Google Shape;363;p5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68" name="Google Shape;364;p5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69" name="Google Shape;365;p5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70" name="Google Shape;366;p5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71" name="Google Shape;367;p5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300"/>
              <a:buFont typeface="Public Sans"/>
              <a:buNone/>
              <a:defRPr b="1" sz="13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72" name="Google Shape;368;p5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0" lvl="0" marL="0">
              <a:lnSpc>
                <a:spcPct val="100000"/>
              </a:lnSpc>
              <a:spcBef>
                <a:spcPts val="0"/>
              </a:spcBef>
              <a:spcAft>
                <a:spcPts val="0"/>
              </a:spcAft>
              <a:buClr>
                <a:schemeClr val="dk1"/>
              </a:buClr>
              <a:buSzPts val="1200"/>
              <a:buFont typeface="Public Sans"/>
              <a:buNone/>
              <a:defRPr b="0" sz="1200" i="0">
                <a:solidFill>
                  <a:schemeClr val="dk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p:txBody>
      </p:sp>
      <p:sp>
        <p:nvSpPr>
          <p:cNvPr id="1048673" name="Google Shape;361;p55"/>
          <p:cNvSpPr txBox="1">
            <a:spLocks noGrp="1"/>
          </p:cNvSpPr>
          <p:nvPr>
            <p:ph type="body" idx="10" hasCustomPrompt="1"/>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1</a:t>
            </a:r>
            <a:endParaRPr dirty="0"/>
          </a:p>
        </p:txBody>
      </p:sp>
      <p:sp>
        <p:nvSpPr>
          <p:cNvPr id="1048674" name="Google Shape;361;p55"/>
          <p:cNvSpPr txBox="1">
            <a:spLocks noGrp="1"/>
          </p:cNvSpPr>
          <p:nvPr>
            <p:ph type="body" idx="11" hasCustomPrompt="1"/>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2</a:t>
            </a:r>
            <a:endParaRPr dirty="0"/>
          </a:p>
        </p:txBody>
      </p:sp>
      <p:sp>
        <p:nvSpPr>
          <p:cNvPr id="1048675" name="Google Shape;361;p55"/>
          <p:cNvSpPr txBox="1">
            <a:spLocks noGrp="1"/>
          </p:cNvSpPr>
          <p:nvPr>
            <p:ph type="body" idx="12" hasCustomPrompt="1"/>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3</a:t>
            </a:r>
            <a:endParaRPr dirty="0"/>
          </a:p>
        </p:txBody>
      </p:sp>
      <p:sp>
        <p:nvSpPr>
          <p:cNvPr id="1048676" name="Google Shape;361;p55"/>
          <p:cNvSpPr txBox="1">
            <a:spLocks noGrp="1"/>
          </p:cNvSpPr>
          <p:nvPr>
            <p:ph type="body" idx="13" hasCustomPrompt="1"/>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chemeClr val="dk1"/>
              </a:buClr>
              <a:buSzPts val="1300"/>
              <a:buFont typeface="Public Sans"/>
              <a:buNone/>
              <a:defRPr b="1" sz="1300" i="0">
                <a:solidFill>
                  <a:schemeClr val="bg1"/>
                </a:solidFill>
                <a:latin typeface="Public Sans"/>
                <a:ea typeface="Public Sans"/>
                <a:cs typeface="Public Sans"/>
                <a:sym typeface="Public Sans"/>
              </a:defRPr>
            </a:lvl1pPr>
            <a:lvl2pPr algn="ctr" indent="-228600" lvl="1" marL="9144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2pPr>
            <a:lvl3pPr algn="ctr" indent="-228600" lvl="2" marL="13716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3pPr>
            <a:lvl4pPr algn="ctr" indent="-228600" lvl="3" marL="18288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4pPr>
            <a:lvl5pPr algn="ctr" indent="-228600" lvl="4" marL="2286000">
              <a:lnSpc>
                <a:spcPct val="100000"/>
              </a:lnSpc>
              <a:spcBef>
                <a:spcPts val="375"/>
              </a:spcBef>
              <a:spcAft>
                <a:spcPts val="0"/>
              </a:spcAft>
              <a:buClr>
                <a:schemeClr val="dk1"/>
              </a:buClr>
              <a:buSzPts val="3200"/>
              <a:buFont typeface="Public Sans"/>
              <a:buNone/>
              <a:defRPr b="1" sz="3200" i="1">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r>
              <a:rPr dirty="0" lang="en-US"/>
              <a:t>4</a:t>
            </a:r>
            <a:endParaRP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1" name="Shape 37"/>
        <p:cNvGrpSpPr/>
        <p:nvPr/>
      </p:nvGrpSpPr>
      <p:grpSpPr>
        <a:xfrm>
          <a:off x="0" y="0"/>
          <a:ext cx="0" cy="0"/>
          <a:chOff x="0" y="0"/>
          <a:chExt cx="0" cy="0"/>
        </a:xfrm>
      </p:grpSpPr>
      <p:pic>
        <p:nvPicPr>
          <p:cNvPr id="2097272" name="Google Shape;247;p45"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362" name="Google Shape;220;p68"/>
          <p:cNvGrpSpPr/>
          <p:nvPr userDrawn="1"/>
        </p:nvGrpSpPr>
        <p:grpSpPr>
          <a:xfrm>
            <a:off x="2525214" y="825411"/>
            <a:ext cx="4093572" cy="4069088"/>
            <a:chOff x="2519466" y="821088"/>
            <a:chExt cx="4348428" cy="4322420"/>
          </a:xfrm>
        </p:grpSpPr>
        <p:sp>
          <p:nvSpPr>
            <p:cNvPr id="1049357" name="Google Shape;221;p68"/>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358" name="Google Shape;222;p68"/>
            <p:cNvSpPr/>
            <p:nvPr/>
          </p:nvSpPr>
          <p:spPr>
            <a:xfrm>
              <a:off x="3614360" y="82108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dirty="0" sz="1300" i="0" strike="noStrike" u="none">
                <a:solidFill>
                  <a:srgbClr val="000000"/>
                </a:solidFill>
                <a:latin typeface="Public Sans"/>
                <a:ea typeface="Public Sans"/>
                <a:cs typeface="Public Sans"/>
                <a:sym typeface="Public Sans"/>
              </a:endParaRPr>
            </a:p>
          </p:txBody>
        </p:sp>
        <p:sp>
          <p:nvSpPr>
            <p:cNvPr id="1049359" name="Google Shape;224;p68"/>
            <p:cNvSpPr/>
            <p:nvPr/>
          </p:nvSpPr>
          <p:spPr>
            <a:xfrm>
              <a:off x="3614356" y="297750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360" name="Google Shape;225;p68"/>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361" name="Google Shape;223;p68"/>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9362" name="Google Shape;226;p68"/>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9363" name="Google Shape;227;p68"/>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64" name="Google Shape;228;p68"/>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65" name="Google Shape;229;p68"/>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66" name="Google Shape;230;p68"/>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6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6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77" name="Shape 37"/>
        <p:cNvGrpSpPr/>
        <p:nvPr/>
      </p:nvGrpSpPr>
      <p:grpSpPr>
        <a:xfrm>
          <a:off x="0" y="0"/>
          <a:ext cx="0" cy="0"/>
          <a:chOff x="0" y="0"/>
          <a:chExt cx="0" cy="0"/>
        </a:xfrm>
      </p:grpSpPr>
      <p:pic>
        <p:nvPicPr>
          <p:cNvPr id="2097196" name="Google Shape;247;p45"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grpSp>
        <p:nvGrpSpPr>
          <p:cNvPr id="178" name="Google Shape;220;p68"/>
          <p:cNvGrpSpPr/>
          <p:nvPr userDrawn="1"/>
        </p:nvGrpSpPr>
        <p:grpSpPr>
          <a:xfrm>
            <a:off x="2525214" y="825411"/>
            <a:ext cx="4093572" cy="4069088"/>
            <a:chOff x="2519466" y="821088"/>
            <a:chExt cx="4348428" cy="4322420"/>
          </a:xfrm>
        </p:grpSpPr>
        <p:sp>
          <p:nvSpPr>
            <p:cNvPr id="1048752" name="Google Shape;221;p68"/>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753" name="Google Shape;222;p68"/>
            <p:cNvSpPr/>
            <p:nvPr/>
          </p:nvSpPr>
          <p:spPr>
            <a:xfrm>
              <a:off x="3614360" y="82108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dirty="0" sz="1300" i="0" strike="noStrike" u="none">
                <a:solidFill>
                  <a:srgbClr val="000000"/>
                </a:solidFill>
                <a:latin typeface="Public Sans"/>
                <a:ea typeface="Public Sans"/>
                <a:cs typeface="Public Sans"/>
                <a:sym typeface="Public Sans"/>
              </a:endParaRPr>
            </a:p>
          </p:txBody>
        </p:sp>
        <p:sp>
          <p:nvSpPr>
            <p:cNvPr id="1048754" name="Google Shape;224;p68"/>
            <p:cNvSpPr/>
            <p:nvPr/>
          </p:nvSpPr>
          <p:spPr>
            <a:xfrm>
              <a:off x="3614356" y="2977508"/>
              <a:ext cx="2166000" cy="2166000"/>
            </a:xfrm>
            <a:prstGeom prst="ellipse"/>
            <a:solidFill>
              <a:schemeClr val="tx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755" name="Google Shape;225;p68"/>
            <p:cNvSpPr/>
            <p:nvPr/>
          </p:nvSpPr>
          <p:spPr>
            <a:xfrm>
              <a:off x="4701894" y="1904474"/>
              <a:ext cx="2166000" cy="2166000"/>
            </a:xfrm>
            <a:prstGeom prst="ellipse"/>
            <a:solidFill>
              <a:schemeClr val="bg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756" name="Google Shape;223;p68"/>
            <p:cNvSpPr/>
            <p:nvPr/>
          </p:nvSpPr>
          <p:spPr>
            <a:xfrm>
              <a:off x="2519466" y="1904508"/>
              <a:ext cx="2166000" cy="2166000"/>
            </a:xfrm>
            <a:prstGeom prst="ellipse"/>
            <a:solidFill>
              <a:schemeClr val="bg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sp>
          <p:nvSpPr>
            <p:cNvPr id="1048757" name="Google Shape;226;p68"/>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1" cap="none" sz="1300" i="0" strike="noStrike" u="none">
                <a:solidFill>
                  <a:srgbClr val="000000"/>
                </a:solidFill>
                <a:latin typeface="Public Sans"/>
                <a:ea typeface="Public Sans"/>
                <a:cs typeface="Public Sans"/>
                <a:sym typeface="Public Sans"/>
              </a:endParaRPr>
            </a:p>
          </p:txBody>
        </p:sp>
      </p:grpSp>
      <p:sp>
        <p:nvSpPr>
          <p:cNvPr id="1048758" name="Google Shape;227;p68"/>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59" name="Google Shape;228;p68"/>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0" name="Google Shape;229;p68"/>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1" name="Google Shape;230;p68"/>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6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6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92" name="Shape 31"/>
        <p:cNvGrpSpPr/>
        <p:nvPr/>
      </p:nvGrpSpPr>
      <p:grpSpPr>
        <a:xfrm>
          <a:off x="0" y="0"/>
          <a:ext cx="0" cy="0"/>
          <a:chOff x="0" y="0"/>
          <a:chExt cx="0" cy="0"/>
        </a:xfrm>
      </p:grpSpPr>
      <p:pic>
        <p:nvPicPr>
          <p:cNvPr id="209729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9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9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93" name="Group 8"/>
          <p:cNvGrpSpPr/>
          <p:nvPr/>
        </p:nvGrpSpPr>
        <p:grpSpPr>
          <a:xfrm>
            <a:off x="939787" y="2252013"/>
            <a:ext cx="281352" cy="588192"/>
            <a:chOff x="1482928" y="1706140"/>
            <a:chExt cx="396240" cy="828375"/>
          </a:xfrm>
        </p:grpSpPr>
        <p:grpSp>
          <p:nvGrpSpPr>
            <p:cNvPr id="394" name="Group 9"/>
            <p:cNvGrpSpPr/>
            <p:nvPr/>
          </p:nvGrpSpPr>
          <p:grpSpPr>
            <a:xfrm>
              <a:off x="1482928" y="1706140"/>
              <a:ext cx="396240" cy="661021"/>
              <a:chOff x="1424940" y="1729740"/>
              <a:chExt cx="396240" cy="661021"/>
            </a:xfrm>
          </p:grpSpPr>
          <p:sp>
            <p:nvSpPr>
              <p:cNvPr id="1049493" name="Rectangle 13"/>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494" name="Rectangle 1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5" name="Straight Arrow Connector 1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495" name="Rectangle 1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95" name="Group 40"/>
          <p:cNvGrpSpPr/>
          <p:nvPr userDrawn="1"/>
        </p:nvGrpSpPr>
        <p:grpSpPr>
          <a:xfrm>
            <a:off x="2680811" y="2252013"/>
            <a:ext cx="281352" cy="588192"/>
            <a:chOff x="1482928" y="1706140"/>
            <a:chExt cx="396240" cy="828375"/>
          </a:xfrm>
        </p:grpSpPr>
        <p:grpSp>
          <p:nvGrpSpPr>
            <p:cNvPr id="396" name="Group 41"/>
            <p:cNvGrpSpPr/>
            <p:nvPr/>
          </p:nvGrpSpPr>
          <p:grpSpPr>
            <a:xfrm>
              <a:off x="1482928" y="1706140"/>
              <a:ext cx="396240" cy="661021"/>
              <a:chOff x="1424940" y="1729740"/>
              <a:chExt cx="396240" cy="661021"/>
            </a:xfrm>
          </p:grpSpPr>
          <p:sp>
            <p:nvSpPr>
              <p:cNvPr id="1049496" name="Rectangle 44"/>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497" name="Rectangle 4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6" name="Straight Arrow Connector 4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498" name="Rectangle 43"/>
            <p:cNvSpPr/>
            <p:nvPr/>
          </p:nvSpPr>
          <p:spPr>
            <a:xfrm rot="2700000">
              <a:off x="1559854" y="1891857"/>
              <a:ext cx="242388" cy="242388"/>
            </a:xfrm>
            <a:prstGeom prst="rect"/>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97" name="Group 46"/>
          <p:cNvGrpSpPr/>
          <p:nvPr userDrawn="1"/>
        </p:nvGrpSpPr>
        <p:grpSpPr>
          <a:xfrm>
            <a:off x="4421835" y="2252013"/>
            <a:ext cx="281352" cy="588192"/>
            <a:chOff x="1482928" y="1706140"/>
            <a:chExt cx="396240" cy="828375"/>
          </a:xfrm>
        </p:grpSpPr>
        <p:grpSp>
          <p:nvGrpSpPr>
            <p:cNvPr id="398" name="Group 47"/>
            <p:cNvGrpSpPr/>
            <p:nvPr/>
          </p:nvGrpSpPr>
          <p:grpSpPr>
            <a:xfrm>
              <a:off x="1482928" y="1706140"/>
              <a:ext cx="396240" cy="661021"/>
              <a:chOff x="1424940" y="1729740"/>
              <a:chExt cx="396240" cy="661021"/>
            </a:xfrm>
          </p:grpSpPr>
          <p:sp>
            <p:nvSpPr>
              <p:cNvPr id="1049499" name="Rectangle 50"/>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00" name="Rectangle 51"/>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7" name="Straight Arrow Connector 48"/>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1" name="Rectangle 49"/>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99" name="Group 52"/>
          <p:cNvGrpSpPr/>
          <p:nvPr userDrawn="1"/>
        </p:nvGrpSpPr>
        <p:grpSpPr>
          <a:xfrm>
            <a:off x="6162859" y="2252013"/>
            <a:ext cx="281352" cy="588192"/>
            <a:chOff x="1482928" y="1706140"/>
            <a:chExt cx="396240" cy="828375"/>
          </a:xfrm>
        </p:grpSpPr>
        <p:grpSp>
          <p:nvGrpSpPr>
            <p:cNvPr id="400" name="Group 53"/>
            <p:cNvGrpSpPr/>
            <p:nvPr/>
          </p:nvGrpSpPr>
          <p:grpSpPr>
            <a:xfrm>
              <a:off x="1482928" y="1706140"/>
              <a:ext cx="396240" cy="661021"/>
              <a:chOff x="1424940" y="1729740"/>
              <a:chExt cx="396240" cy="661021"/>
            </a:xfrm>
          </p:grpSpPr>
          <p:sp>
            <p:nvSpPr>
              <p:cNvPr id="1049502" name="Rectangle 5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03" name="Rectangle 5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8" name="Straight Arrow Connector 5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4" name="Rectangle 56"/>
            <p:cNvSpPr/>
            <p:nvPr/>
          </p:nvSpPr>
          <p:spPr>
            <a:xfrm rot="2700000">
              <a:off x="1559854" y="1891857"/>
              <a:ext cx="242388" cy="242388"/>
            </a:xfrm>
            <a:prstGeom prst="rect"/>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01" name="Group 59"/>
          <p:cNvGrpSpPr/>
          <p:nvPr userDrawn="1"/>
        </p:nvGrpSpPr>
        <p:grpSpPr>
          <a:xfrm>
            <a:off x="7903884" y="2252013"/>
            <a:ext cx="281352" cy="588192"/>
            <a:chOff x="1482928" y="1706140"/>
            <a:chExt cx="396240" cy="828375"/>
          </a:xfrm>
        </p:grpSpPr>
        <p:grpSp>
          <p:nvGrpSpPr>
            <p:cNvPr id="402" name="Group 60"/>
            <p:cNvGrpSpPr/>
            <p:nvPr/>
          </p:nvGrpSpPr>
          <p:grpSpPr>
            <a:xfrm>
              <a:off x="1482928" y="1706140"/>
              <a:ext cx="396240" cy="661021"/>
              <a:chOff x="1424940" y="1729740"/>
              <a:chExt cx="396240" cy="661021"/>
            </a:xfrm>
          </p:grpSpPr>
          <p:sp>
            <p:nvSpPr>
              <p:cNvPr id="1049505" name="Rectangle 63"/>
              <p:cNvSpPr/>
              <p:nvPr/>
            </p:nvSpPr>
            <p:spPr>
              <a:xfrm rot="2700000">
                <a:off x="1424940" y="1729740"/>
                <a:ext cx="396240" cy="39624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06" name="Rectangle 6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39" name="Straight Arrow Connector 6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07" name="Rectangle 6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508" name="Text Placeholder 16"/>
          <p:cNvSpPr>
            <a:spLocks noGrp="1"/>
          </p:cNvSpPr>
          <p:nvPr>
            <p:ph type="body" sz="quarter" idx="14"/>
          </p:nvPr>
        </p:nvSpPr>
        <p:spPr>
          <a:xfrm>
            <a:off x="223088"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09" name="Text Placeholder 16"/>
          <p:cNvSpPr>
            <a:spLocks noGrp="1"/>
          </p:cNvSpPr>
          <p:nvPr>
            <p:ph type="body" sz="quarter" idx="15"/>
          </p:nvPr>
        </p:nvSpPr>
        <p:spPr>
          <a:xfrm>
            <a:off x="1964112"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10" name="Text Placeholder 16"/>
          <p:cNvSpPr>
            <a:spLocks noGrp="1"/>
          </p:cNvSpPr>
          <p:nvPr>
            <p:ph type="body" sz="quarter" idx="16"/>
          </p:nvPr>
        </p:nvSpPr>
        <p:spPr>
          <a:xfrm>
            <a:off x="3705136"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11" name="Text Placeholder 16"/>
          <p:cNvSpPr>
            <a:spLocks noGrp="1"/>
          </p:cNvSpPr>
          <p:nvPr>
            <p:ph type="body" sz="quarter" idx="17"/>
          </p:nvPr>
        </p:nvSpPr>
        <p:spPr>
          <a:xfrm>
            <a:off x="5446160"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12" name="Text Placeholder 16"/>
          <p:cNvSpPr>
            <a:spLocks noGrp="1"/>
          </p:cNvSpPr>
          <p:nvPr>
            <p:ph type="body" sz="quarter" idx="18"/>
          </p:nvPr>
        </p:nvSpPr>
        <p:spPr>
          <a:xfrm>
            <a:off x="7187185"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67" name="Shape 31"/>
        <p:cNvGrpSpPr/>
        <p:nvPr/>
      </p:nvGrpSpPr>
      <p:grpSpPr>
        <a:xfrm>
          <a:off x="0" y="0"/>
          <a:ext cx="0" cy="0"/>
          <a:chOff x="0" y="0"/>
          <a:chExt cx="0" cy="0"/>
        </a:xfrm>
      </p:grpSpPr>
      <p:pic>
        <p:nvPicPr>
          <p:cNvPr id="2097230"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1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1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68" name="Group 3"/>
          <p:cNvGrpSpPr/>
          <p:nvPr userDrawn="1"/>
        </p:nvGrpSpPr>
        <p:grpSpPr>
          <a:xfrm>
            <a:off x="939787" y="2252013"/>
            <a:ext cx="7245449" cy="588192"/>
            <a:chOff x="939787" y="2277651"/>
            <a:chExt cx="7245449" cy="588192"/>
          </a:xfrm>
        </p:grpSpPr>
        <p:grpSp>
          <p:nvGrpSpPr>
            <p:cNvPr id="269" name="Group 8"/>
            <p:cNvGrpSpPr/>
            <p:nvPr/>
          </p:nvGrpSpPr>
          <p:grpSpPr>
            <a:xfrm>
              <a:off x="939787" y="2277651"/>
              <a:ext cx="281352" cy="588192"/>
              <a:chOff x="1482928" y="1706140"/>
              <a:chExt cx="396240" cy="828375"/>
            </a:xfrm>
          </p:grpSpPr>
          <p:grpSp>
            <p:nvGrpSpPr>
              <p:cNvPr id="270" name="Group 9"/>
              <p:cNvGrpSpPr/>
              <p:nvPr/>
            </p:nvGrpSpPr>
            <p:grpSpPr>
              <a:xfrm>
                <a:off x="1482928" y="1706140"/>
                <a:ext cx="396240" cy="661021"/>
                <a:chOff x="1424940" y="1729740"/>
                <a:chExt cx="396240" cy="661021"/>
              </a:xfrm>
            </p:grpSpPr>
            <p:sp>
              <p:nvSpPr>
                <p:cNvPr id="1049014" name="Rectangle 13"/>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15" name="Rectangle 1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1" name="Straight Arrow Connector 1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6" name="Rectangle 12"/>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1" name="Group 40"/>
            <p:cNvGrpSpPr/>
            <p:nvPr userDrawn="1"/>
          </p:nvGrpSpPr>
          <p:grpSpPr>
            <a:xfrm>
              <a:off x="2680811" y="2277651"/>
              <a:ext cx="281352" cy="588192"/>
              <a:chOff x="1482928" y="1706140"/>
              <a:chExt cx="396240" cy="828375"/>
            </a:xfrm>
          </p:grpSpPr>
          <p:grpSp>
            <p:nvGrpSpPr>
              <p:cNvPr id="272" name="Group 41"/>
              <p:cNvGrpSpPr/>
              <p:nvPr/>
            </p:nvGrpSpPr>
            <p:grpSpPr>
              <a:xfrm>
                <a:off x="1482928" y="1706140"/>
                <a:ext cx="396240" cy="661021"/>
                <a:chOff x="1424940" y="1729740"/>
                <a:chExt cx="396240" cy="661021"/>
              </a:xfrm>
            </p:grpSpPr>
            <p:sp>
              <p:nvSpPr>
                <p:cNvPr id="1049017" name="Rectangle 4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18" name="Rectangle 4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2" name="Straight Arrow Connector 4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19" name="Rectangle 4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3" name="Group 46"/>
            <p:cNvGrpSpPr/>
            <p:nvPr userDrawn="1"/>
          </p:nvGrpSpPr>
          <p:grpSpPr>
            <a:xfrm>
              <a:off x="4421835" y="2277651"/>
              <a:ext cx="281352" cy="588192"/>
              <a:chOff x="1482928" y="1706140"/>
              <a:chExt cx="396240" cy="828375"/>
            </a:xfrm>
          </p:grpSpPr>
          <p:grpSp>
            <p:nvGrpSpPr>
              <p:cNvPr id="274" name="Group 47"/>
              <p:cNvGrpSpPr/>
              <p:nvPr/>
            </p:nvGrpSpPr>
            <p:grpSpPr>
              <a:xfrm>
                <a:off x="1482928" y="1706140"/>
                <a:ext cx="396240" cy="661021"/>
                <a:chOff x="1424940" y="1729740"/>
                <a:chExt cx="396240" cy="661021"/>
              </a:xfrm>
            </p:grpSpPr>
            <p:sp>
              <p:nvSpPr>
                <p:cNvPr id="1049020" name="Rectangle 50"/>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21" name="Rectangle 51"/>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3" name="Straight Arrow Connector 48"/>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2" name="Rectangle 49"/>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5" name="Group 52"/>
            <p:cNvGrpSpPr/>
            <p:nvPr userDrawn="1"/>
          </p:nvGrpSpPr>
          <p:grpSpPr>
            <a:xfrm>
              <a:off x="6162859" y="2277651"/>
              <a:ext cx="281352" cy="588192"/>
              <a:chOff x="1482928" y="1706140"/>
              <a:chExt cx="396240" cy="828375"/>
            </a:xfrm>
          </p:grpSpPr>
          <p:grpSp>
            <p:nvGrpSpPr>
              <p:cNvPr id="276" name="Group 53"/>
              <p:cNvGrpSpPr/>
              <p:nvPr/>
            </p:nvGrpSpPr>
            <p:grpSpPr>
              <a:xfrm>
                <a:off x="1482928" y="1706140"/>
                <a:ext cx="396240" cy="661021"/>
                <a:chOff x="1424940" y="1729740"/>
                <a:chExt cx="396240" cy="661021"/>
              </a:xfrm>
            </p:grpSpPr>
            <p:sp>
              <p:nvSpPr>
                <p:cNvPr id="1049023" name="Rectangle 57"/>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24" name="Rectangle 5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4" name="Straight Arrow Connector 5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5" name="Rectangle 56"/>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77" name="Group 59"/>
            <p:cNvGrpSpPr/>
            <p:nvPr userDrawn="1"/>
          </p:nvGrpSpPr>
          <p:grpSpPr>
            <a:xfrm>
              <a:off x="7903884" y="2277651"/>
              <a:ext cx="281352" cy="588192"/>
              <a:chOff x="1482928" y="1706140"/>
              <a:chExt cx="396240" cy="828375"/>
            </a:xfrm>
          </p:grpSpPr>
          <p:grpSp>
            <p:nvGrpSpPr>
              <p:cNvPr id="278" name="Group 60"/>
              <p:cNvGrpSpPr/>
              <p:nvPr/>
            </p:nvGrpSpPr>
            <p:grpSpPr>
              <a:xfrm>
                <a:off x="1482928" y="1706140"/>
                <a:ext cx="396240" cy="661021"/>
                <a:chOff x="1424940" y="1729740"/>
                <a:chExt cx="396240" cy="661021"/>
              </a:xfrm>
            </p:grpSpPr>
            <p:sp>
              <p:nvSpPr>
                <p:cNvPr id="1049026" name="Rectangle 63"/>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27" name="Rectangle 64"/>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5" name="Straight Arrow Connector 6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28" name="Rectangle 62"/>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29" name="Text Placeholder 16"/>
          <p:cNvSpPr>
            <a:spLocks noGrp="1"/>
          </p:cNvSpPr>
          <p:nvPr>
            <p:ph type="body" sz="quarter" idx="14"/>
          </p:nvPr>
        </p:nvSpPr>
        <p:spPr>
          <a:xfrm>
            <a:off x="223088"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0" name="Text Placeholder 16"/>
          <p:cNvSpPr>
            <a:spLocks noGrp="1"/>
          </p:cNvSpPr>
          <p:nvPr>
            <p:ph type="body" sz="quarter" idx="15"/>
          </p:nvPr>
        </p:nvSpPr>
        <p:spPr>
          <a:xfrm>
            <a:off x="1964112"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1" name="Text Placeholder 16"/>
          <p:cNvSpPr>
            <a:spLocks noGrp="1"/>
          </p:cNvSpPr>
          <p:nvPr>
            <p:ph type="body" sz="quarter" idx="16"/>
          </p:nvPr>
        </p:nvSpPr>
        <p:spPr>
          <a:xfrm>
            <a:off x="3705136"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2" name="Text Placeholder 16"/>
          <p:cNvSpPr>
            <a:spLocks noGrp="1"/>
          </p:cNvSpPr>
          <p:nvPr>
            <p:ph type="body" sz="quarter" idx="17"/>
          </p:nvPr>
        </p:nvSpPr>
        <p:spPr>
          <a:xfrm>
            <a:off x="5446160"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33" name="Text Placeholder 16"/>
          <p:cNvSpPr>
            <a:spLocks noGrp="1"/>
          </p:cNvSpPr>
          <p:nvPr>
            <p:ph type="body" sz="quarter" idx="18"/>
          </p:nvPr>
        </p:nvSpPr>
        <p:spPr>
          <a:xfrm>
            <a:off x="7187185" y="2976272"/>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07" name="Shape 31"/>
        <p:cNvGrpSpPr/>
        <p:nvPr/>
      </p:nvGrpSpPr>
      <p:grpSpPr>
        <a:xfrm>
          <a:off x="0" y="0"/>
          <a:ext cx="0" cy="0"/>
          <a:chOff x="0" y="0"/>
          <a:chExt cx="0" cy="0"/>
        </a:xfrm>
      </p:grpSpPr>
      <p:pic>
        <p:nvPicPr>
          <p:cNvPr id="209730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3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535"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536" name="Oval 5"/>
          <p:cNvSpPr/>
          <p:nvPr/>
        </p:nvSpPr>
        <p:spPr>
          <a:xfrm>
            <a:off x="89548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1</a:t>
            </a:r>
          </a:p>
        </p:txBody>
      </p:sp>
      <p:sp>
        <p:nvSpPr>
          <p:cNvPr id="1049537" name="Oval 6"/>
          <p:cNvSpPr/>
          <p:nvPr/>
        </p:nvSpPr>
        <p:spPr>
          <a:xfrm>
            <a:off x="283282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3</a:t>
            </a:r>
          </a:p>
        </p:txBody>
      </p:sp>
      <p:sp>
        <p:nvSpPr>
          <p:cNvPr id="1049538" name="Oval 7"/>
          <p:cNvSpPr/>
          <p:nvPr/>
        </p:nvSpPr>
        <p:spPr>
          <a:xfrm>
            <a:off x="477016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5</a:t>
            </a:r>
          </a:p>
        </p:txBody>
      </p:sp>
      <p:sp>
        <p:nvSpPr>
          <p:cNvPr id="1049539" name="Oval 8"/>
          <p:cNvSpPr/>
          <p:nvPr/>
        </p:nvSpPr>
        <p:spPr>
          <a:xfrm>
            <a:off x="6707505" y="2047481"/>
            <a:ext cx="600740" cy="600740"/>
          </a:xfrm>
          <a:prstGeom prst="ellipse"/>
          <a:solidFill>
            <a:schemeClr val="bg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7</a:t>
            </a:r>
          </a:p>
        </p:txBody>
      </p:sp>
      <p:sp>
        <p:nvSpPr>
          <p:cNvPr id="1049540" name="Oval 9"/>
          <p:cNvSpPr/>
          <p:nvPr/>
        </p:nvSpPr>
        <p:spPr>
          <a:xfrm>
            <a:off x="186415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2</a:t>
            </a:r>
          </a:p>
        </p:txBody>
      </p:sp>
      <p:sp>
        <p:nvSpPr>
          <p:cNvPr id="1049541" name="Oval 10"/>
          <p:cNvSpPr/>
          <p:nvPr/>
        </p:nvSpPr>
        <p:spPr>
          <a:xfrm>
            <a:off x="380149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4</a:t>
            </a:r>
          </a:p>
        </p:txBody>
      </p:sp>
      <p:sp>
        <p:nvSpPr>
          <p:cNvPr id="1049542" name="Oval 11"/>
          <p:cNvSpPr/>
          <p:nvPr/>
        </p:nvSpPr>
        <p:spPr>
          <a:xfrm>
            <a:off x="573883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6</a:t>
            </a:r>
          </a:p>
        </p:txBody>
      </p:sp>
      <p:sp>
        <p:nvSpPr>
          <p:cNvPr id="1049543" name="Oval 12"/>
          <p:cNvSpPr/>
          <p:nvPr/>
        </p:nvSpPr>
        <p:spPr>
          <a:xfrm>
            <a:off x="7676175" y="2878423"/>
            <a:ext cx="600740" cy="600740"/>
          </a:xfrm>
          <a:prstGeom prst="ellipse"/>
          <a:solidFill>
            <a:schemeClr val="tx2"/>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8</a:t>
            </a:r>
          </a:p>
        </p:txBody>
      </p:sp>
      <p:sp>
        <p:nvSpPr>
          <p:cNvPr id="1049544" name="Text Placeholder 16"/>
          <p:cNvSpPr>
            <a:spLocks noGrp="1"/>
          </p:cNvSpPr>
          <p:nvPr>
            <p:ph type="body" sz="quarter" idx="14"/>
          </p:nvPr>
        </p:nvSpPr>
        <p:spPr>
          <a:xfrm>
            <a:off x="33848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45" name="Text Placeholder 16"/>
          <p:cNvSpPr>
            <a:spLocks noGrp="1"/>
          </p:cNvSpPr>
          <p:nvPr>
            <p:ph type="body" sz="quarter" idx="15"/>
          </p:nvPr>
        </p:nvSpPr>
        <p:spPr>
          <a:xfrm>
            <a:off x="227582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46" name="Text Placeholder 16"/>
          <p:cNvSpPr>
            <a:spLocks noGrp="1"/>
          </p:cNvSpPr>
          <p:nvPr>
            <p:ph type="body" sz="quarter" idx="16"/>
          </p:nvPr>
        </p:nvSpPr>
        <p:spPr>
          <a:xfrm>
            <a:off x="421316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47" name="Text Placeholder 16"/>
          <p:cNvSpPr>
            <a:spLocks noGrp="1"/>
          </p:cNvSpPr>
          <p:nvPr>
            <p:ph type="body" sz="quarter" idx="17"/>
          </p:nvPr>
        </p:nvSpPr>
        <p:spPr>
          <a:xfrm>
            <a:off x="615050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48" name="Text Placeholder 16"/>
          <p:cNvSpPr>
            <a:spLocks noGrp="1"/>
          </p:cNvSpPr>
          <p:nvPr>
            <p:ph type="body" sz="quarter" idx="18"/>
          </p:nvPr>
        </p:nvSpPr>
        <p:spPr>
          <a:xfrm>
            <a:off x="131270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49" name="Text Placeholder 16"/>
          <p:cNvSpPr>
            <a:spLocks noGrp="1"/>
          </p:cNvSpPr>
          <p:nvPr>
            <p:ph type="body" sz="quarter" idx="19"/>
          </p:nvPr>
        </p:nvSpPr>
        <p:spPr>
          <a:xfrm>
            <a:off x="325004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50" name="Text Placeholder 16"/>
          <p:cNvSpPr>
            <a:spLocks noGrp="1"/>
          </p:cNvSpPr>
          <p:nvPr>
            <p:ph type="body" sz="quarter" idx="20"/>
          </p:nvPr>
        </p:nvSpPr>
        <p:spPr>
          <a:xfrm>
            <a:off x="518738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51" name="Text Placeholder 16"/>
          <p:cNvSpPr>
            <a:spLocks noGrp="1"/>
          </p:cNvSpPr>
          <p:nvPr>
            <p:ph type="body" sz="quarter" idx="21"/>
          </p:nvPr>
        </p:nvSpPr>
        <p:spPr>
          <a:xfrm>
            <a:off x="712472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36" name="Shape 31"/>
        <p:cNvGrpSpPr/>
        <p:nvPr/>
      </p:nvGrpSpPr>
      <p:grpSpPr>
        <a:xfrm>
          <a:off x="0" y="0"/>
          <a:ext cx="0" cy="0"/>
          <a:chOff x="0" y="0"/>
          <a:chExt cx="0" cy="0"/>
        </a:xfrm>
      </p:grpSpPr>
      <p:pic>
        <p:nvPicPr>
          <p:cNvPr id="209725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54"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55"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
        <p:nvSpPr>
          <p:cNvPr id="1049256" name="Rectangle: Rounded Corners 2"/>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257" name="Oval 5"/>
          <p:cNvSpPr/>
          <p:nvPr/>
        </p:nvSpPr>
        <p:spPr>
          <a:xfrm>
            <a:off x="89548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1</a:t>
            </a:r>
          </a:p>
        </p:txBody>
      </p:sp>
      <p:sp>
        <p:nvSpPr>
          <p:cNvPr id="1049258" name="Oval 6"/>
          <p:cNvSpPr/>
          <p:nvPr/>
        </p:nvSpPr>
        <p:spPr>
          <a:xfrm>
            <a:off x="283282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3</a:t>
            </a:r>
          </a:p>
        </p:txBody>
      </p:sp>
      <p:sp>
        <p:nvSpPr>
          <p:cNvPr id="1049259" name="Oval 7"/>
          <p:cNvSpPr/>
          <p:nvPr/>
        </p:nvSpPr>
        <p:spPr>
          <a:xfrm>
            <a:off x="477016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5</a:t>
            </a:r>
          </a:p>
        </p:txBody>
      </p:sp>
      <p:sp>
        <p:nvSpPr>
          <p:cNvPr id="1049260" name="Oval 8"/>
          <p:cNvSpPr/>
          <p:nvPr/>
        </p:nvSpPr>
        <p:spPr>
          <a:xfrm>
            <a:off x="6707505" y="2047481"/>
            <a:ext cx="600740" cy="600740"/>
          </a:xfrm>
          <a:prstGeom prst="ellipse"/>
          <a:solidFill>
            <a:schemeClr val="accent4"/>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7</a:t>
            </a:r>
          </a:p>
        </p:txBody>
      </p:sp>
      <p:sp>
        <p:nvSpPr>
          <p:cNvPr id="1049261" name="Oval 9"/>
          <p:cNvSpPr/>
          <p:nvPr/>
        </p:nvSpPr>
        <p:spPr>
          <a:xfrm>
            <a:off x="186415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2</a:t>
            </a:r>
          </a:p>
        </p:txBody>
      </p:sp>
      <p:sp>
        <p:nvSpPr>
          <p:cNvPr id="1049262" name="Oval 10"/>
          <p:cNvSpPr/>
          <p:nvPr/>
        </p:nvSpPr>
        <p:spPr>
          <a:xfrm>
            <a:off x="380149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4</a:t>
            </a:r>
          </a:p>
        </p:txBody>
      </p:sp>
      <p:sp>
        <p:nvSpPr>
          <p:cNvPr id="1049263" name="Oval 11"/>
          <p:cNvSpPr/>
          <p:nvPr/>
        </p:nvSpPr>
        <p:spPr>
          <a:xfrm>
            <a:off x="573883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6</a:t>
            </a:r>
          </a:p>
        </p:txBody>
      </p:sp>
      <p:sp>
        <p:nvSpPr>
          <p:cNvPr id="1049264" name="Oval 12"/>
          <p:cNvSpPr/>
          <p:nvPr/>
        </p:nvSpPr>
        <p:spPr>
          <a:xfrm>
            <a:off x="7676175" y="2878423"/>
            <a:ext cx="600740" cy="600740"/>
          </a:xfrm>
          <a:prstGeom prst="ellipse"/>
          <a:solidFill>
            <a:schemeClr val="accent1"/>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300" lang="en-IN">
                <a:solidFill>
                  <a:schemeClr val="bg1"/>
                </a:solidFill>
                <a:latin typeface="Public Sans" pitchFamily="2" charset="0"/>
              </a:rPr>
              <a:t>8</a:t>
            </a:r>
          </a:p>
        </p:txBody>
      </p:sp>
      <p:sp>
        <p:nvSpPr>
          <p:cNvPr id="1049265" name="Text Placeholder 16"/>
          <p:cNvSpPr>
            <a:spLocks noGrp="1"/>
          </p:cNvSpPr>
          <p:nvPr>
            <p:ph type="body" sz="quarter" idx="14"/>
          </p:nvPr>
        </p:nvSpPr>
        <p:spPr>
          <a:xfrm>
            <a:off x="33848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6" name="Text Placeholder 16"/>
          <p:cNvSpPr>
            <a:spLocks noGrp="1"/>
          </p:cNvSpPr>
          <p:nvPr>
            <p:ph type="body" sz="quarter" idx="15"/>
          </p:nvPr>
        </p:nvSpPr>
        <p:spPr>
          <a:xfrm>
            <a:off x="227582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7" name="Text Placeholder 16"/>
          <p:cNvSpPr>
            <a:spLocks noGrp="1"/>
          </p:cNvSpPr>
          <p:nvPr>
            <p:ph type="body" sz="quarter" idx="16"/>
          </p:nvPr>
        </p:nvSpPr>
        <p:spPr>
          <a:xfrm>
            <a:off x="421316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8" name="Text Placeholder 16"/>
          <p:cNvSpPr>
            <a:spLocks noGrp="1"/>
          </p:cNvSpPr>
          <p:nvPr>
            <p:ph type="body" sz="quarter" idx="17"/>
          </p:nvPr>
        </p:nvSpPr>
        <p:spPr>
          <a:xfrm>
            <a:off x="6150500" y="1520536"/>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69" name="Text Placeholder 16"/>
          <p:cNvSpPr>
            <a:spLocks noGrp="1"/>
          </p:cNvSpPr>
          <p:nvPr>
            <p:ph type="body" sz="quarter" idx="18"/>
          </p:nvPr>
        </p:nvSpPr>
        <p:spPr>
          <a:xfrm>
            <a:off x="131270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70" name="Text Placeholder 16"/>
          <p:cNvSpPr>
            <a:spLocks noGrp="1"/>
          </p:cNvSpPr>
          <p:nvPr>
            <p:ph type="body" sz="quarter" idx="19"/>
          </p:nvPr>
        </p:nvSpPr>
        <p:spPr>
          <a:xfrm>
            <a:off x="325004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71" name="Text Placeholder 16"/>
          <p:cNvSpPr>
            <a:spLocks noGrp="1"/>
          </p:cNvSpPr>
          <p:nvPr>
            <p:ph type="body" sz="quarter" idx="20"/>
          </p:nvPr>
        </p:nvSpPr>
        <p:spPr>
          <a:xfrm>
            <a:off x="518738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72" name="Text Placeholder 16"/>
          <p:cNvSpPr>
            <a:spLocks noGrp="1"/>
          </p:cNvSpPr>
          <p:nvPr>
            <p:ph type="body" sz="quarter" idx="21"/>
          </p:nvPr>
        </p:nvSpPr>
        <p:spPr>
          <a:xfrm>
            <a:off x="7124721" y="3698145"/>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81" name="Shape 31"/>
        <p:cNvGrpSpPr/>
        <p:nvPr/>
      </p:nvGrpSpPr>
      <p:grpSpPr>
        <a:xfrm>
          <a:off x="0" y="0"/>
          <a:ext cx="0" cy="0"/>
          <a:chOff x="0" y="0"/>
          <a:chExt cx="0" cy="0"/>
        </a:xfrm>
      </p:grpSpPr>
      <p:pic>
        <p:nvPicPr>
          <p:cNvPr id="209732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741"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742"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cxnSp>
        <p:nvCxnSpPr>
          <p:cNvPr id="3145876" name="Straight Connector 3"/>
          <p:cNvCxnSpPr>
            <a:cxnSpLocks/>
            <a:stCxn id="1049743" idx="4"/>
          </p:cNvCxnSpPr>
          <p:nvPr userDrawn="1"/>
        </p:nvCxnSpPr>
        <p:spPr>
          <a:xfrm flipH="1">
            <a:off x="4571061" y="1243762"/>
            <a:ext cx="940" cy="3899738"/>
          </a:xfrm>
          <a:prstGeom prst="line"/>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743" name="Oval 6"/>
          <p:cNvSpPr/>
          <p:nvPr/>
        </p:nvSpPr>
        <p:spPr>
          <a:xfrm>
            <a:off x="4387355" y="874471"/>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1</a:t>
            </a:r>
            <a:endParaRPr b="1" dirty="0" sz="800" lang="en-IN">
              <a:latin typeface="Public Sans" pitchFamily="2" charset="0"/>
            </a:endParaRPr>
          </a:p>
        </p:txBody>
      </p:sp>
      <p:sp>
        <p:nvSpPr>
          <p:cNvPr id="1049744" name="Oval 7"/>
          <p:cNvSpPr/>
          <p:nvPr/>
        </p:nvSpPr>
        <p:spPr>
          <a:xfrm>
            <a:off x="4387355" y="1481023"/>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2</a:t>
            </a:r>
            <a:endParaRPr b="1" dirty="0" sz="800" lang="en-IN">
              <a:latin typeface="Public Sans" pitchFamily="2" charset="0"/>
            </a:endParaRPr>
          </a:p>
        </p:txBody>
      </p:sp>
      <p:sp>
        <p:nvSpPr>
          <p:cNvPr id="1049745" name="Oval 8"/>
          <p:cNvSpPr/>
          <p:nvPr/>
        </p:nvSpPr>
        <p:spPr>
          <a:xfrm>
            <a:off x="4387355" y="2087575"/>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3</a:t>
            </a:r>
            <a:endParaRPr b="1" dirty="0" sz="800" lang="en-IN">
              <a:latin typeface="Public Sans" pitchFamily="2" charset="0"/>
            </a:endParaRPr>
          </a:p>
        </p:txBody>
      </p:sp>
      <p:sp>
        <p:nvSpPr>
          <p:cNvPr id="1049746" name="Oval 9"/>
          <p:cNvSpPr/>
          <p:nvPr/>
        </p:nvSpPr>
        <p:spPr>
          <a:xfrm>
            <a:off x="4387355" y="2694127"/>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4</a:t>
            </a:r>
            <a:endParaRPr b="1" dirty="0" sz="800" lang="en-IN">
              <a:latin typeface="Public Sans" pitchFamily="2" charset="0"/>
            </a:endParaRPr>
          </a:p>
        </p:txBody>
      </p:sp>
      <p:sp>
        <p:nvSpPr>
          <p:cNvPr id="1049747" name="Oval 10"/>
          <p:cNvSpPr/>
          <p:nvPr/>
        </p:nvSpPr>
        <p:spPr>
          <a:xfrm>
            <a:off x="4387355" y="3300679"/>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5</a:t>
            </a:r>
            <a:endParaRPr b="1" dirty="0" sz="800" lang="en-IN">
              <a:latin typeface="Public Sans" pitchFamily="2" charset="0"/>
            </a:endParaRPr>
          </a:p>
        </p:txBody>
      </p:sp>
      <p:sp>
        <p:nvSpPr>
          <p:cNvPr id="1049748" name="Oval 11"/>
          <p:cNvSpPr/>
          <p:nvPr/>
        </p:nvSpPr>
        <p:spPr>
          <a:xfrm>
            <a:off x="4387355" y="3907231"/>
            <a:ext cx="369291" cy="369291"/>
          </a:xfrm>
          <a:prstGeom prst="ellipse"/>
          <a:solidFill>
            <a:schemeClr val="bg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6</a:t>
            </a:r>
            <a:endParaRPr b="1" dirty="0" sz="800" lang="en-IN">
              <a:latin typeface="Public Sans" pitchFamily="2" charset="0"/>
            </a:endParaRPr>
          </a:p>
        </p:txBody>
      </p:sp>
      <p:sp>
        <p:nvSpPr>
          <p:cNvPr id="1049749" name="Oval 12"/>
          <p:cNvSpPr/>
          <p:nvPr/>
        </p:nvSpPr>
        <p:spPr>
          <a:xfrm>
            <a:off x="4387355" y="4513786"/>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7</a:t>
            </a:r>
            <a:endParaRPr b="1" dirty="0" sz="800" lang="en-IN">
              <a:latin typeface="Public Sans" pitchFamily="2" charset="0"/>
            </a:endParaRPr>
          </a:p>
        </p:txBody>
      </p:sp>
      <p:sp>
        <p:nvSpPr>
          <p:cNvPr id="1049750" name="Text Placeholder 16"/>
          <p:cNvSpPr>
            <a:spLocks noGrp="1"/>
          </p:cNvSpPr>
          <p:nvPr>
            <p:ph type="body" sz="quarter" idx="15"/>
          </p:nvPr>
        </p:nvSpPr>
        <p:spPr>
          <a:xfrm>
            <a:off x="4940352" y="15055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51" name="Text Placeholder 16"/>
          <p:cNvSpPr>
            <a:spLocks noGrp="1"/>
          </p:cNvSpPr>
          <p:nvPr>
            <p:ph type="body" sz="quarter" idx="17"/>
          </p:nvPr>
        </p:nvSpPr>
        <p:spPr>
          <a:xfrm>
            <a:off x="4940352" y="2718701"/>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52" name="Text Placeholder 16"/>
          <p:cNvSpPr>
            <a:spLocks noGrp="1"/>
          </p:cNvSpPr>
          <p:nvPr>
            <p:ph type="body" sz="quarter" idx="19"/>
          </p:nvPr>
        </p:nvSpPr>
        <p:spPr>
          <a:xfrm>
            <a:off x="4940352" y="39310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53" name="Text Placeholder 16"/>
          <p:cNvSpPr>
            <a:spLocks noGrp="1"/>
          </p:cNvSpPr>
          <p:nvPr>
            <p:ph type="body" sz="quarter" idx="21"/>
          </p:nvPr>
        </p:nvSpPr>
        <p:spPr>
          <a:xfrm>
            <a:off x="608049" y="899045"/>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54" name="Text Placeholder 16"/>
          <p:cNvSpPr>
            <a:spLocks noGrp="1"/>
          </p:cNvSpPr>
          <p:nvPr>
            <p:ph type="body" sz="quarter" idx="22"/>
          </p:nvPr>
        </p:nvSpPr>
        <p:spPr>
          <a:xfrm>
            <a:off x="608049" y="2118232"/>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55" name="Text Placeholder 16"/>
          <p:cNvSpPr>
            <a:spLocks noGrp="1"/>
          </p:cNvSpPr>
          <p:nvPr>
            <p:ph type="body" sz="quarter" idx="23"/>
          </p:nvPr>
        </p:nvSpPr>
        <p:spPr>
          <a:xfrm>
            <a:off x="608049" y="3325253"/>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56" name="Text Placeholder 16"/>
          <p:cNvSpPr>
            <a:spLocks noGrp="1"/>
          </p:cNvSpPr>
          <p:nvPr>
            <p:ph type="body" sz="quarter" idx="24"/>
          </p:nvPr>
        </p:nvSpPr>
        <p:spPr>
          <a:xfrm>
            <a:off x="608049" y="4538360"/>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42" name="Shape 31"/>
        <p:cNvGrpSpPr/>
        <p:nvPr/>
      </p:nvGrpSpPr>
      <p:grpSpPr>
        <a:xfrm>
          <a:off x="0" y="0"/>
          <a:ext cx="0" cy="0"/>
          <a:chOff x="0" y="0"/>
          <a:chExt cx="0" cy="0"/>
        </a:xfrm>
      </p:grpSpPr>
      <p:pic>
        <p:nvPicPr>
          <p:cNvPr id="209725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8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8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cxnSp>
        <p:nvCxnSpPr>
          <p:cNvPr id="3145816" name="Straight Connector 3"/>
          <p:cNvCxnSpPr>
            <a:cxnSpLocks/>
            <a:stCxn id="1049284" idx="4"/>
          </p:cNvCxnSpPr>
          <p:nvPr userDrawn="1"/>
        </p:nvCxnSpPr>
        <p:spPr>
          <a:xfrm flipH="1">
            <a:off x="4571061" y="1243762"/>
            <a:ext cx="940" cy="3899738"/>
          </a:xfrm>
          <a:prstGeom prst="line"/>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49284" name="Oval 6"/>
          <p:cNvSpPr/>
          <p:nvPr/>
        </p:nvSpPr>
        <p:spPr>
          <a:xfrm>
            <a:off x="4387355" y="874471"/>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1</a:t>
            </a:r>
            <a:endParaRPr b="1" dirty="0" sz="800" lang="en-IN">
              <a:latin typeface="Public Sans" pitchFamily="2" charset="0"/>
            </a:endParaRPr>
          </a:p>
        </p:txBody>
      </p:sp>
      <p:sp>
        <p:nvSpPr>
          <p:cNvPr id="1049285" name="Oval 7"/>
          <p:cNvSpPr/>
          <p:nvPr/>
        </p:nvSpPr>
        <p:spPr>
          <a:xfrm>
            <a:off x="4387355" y="1481023"/>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2</a:t>
            </a:r>
            <a:endParaRPr b="1" dirty="0" sz="800" lang="en-IN">
              <a:latin typeface="Public Sans" pitchFamily="2" charset="0"/>
            </a:endParaRPr>
          </a:p>
        </p:txBody>
      </p:sp>
      <p:sp>
        <p:nvSpPr>
          <p:cNvPr id="1049286" name="Oval 8"/>
          <p:cNvSpPr/>
          <p:nvPr/>
        </p:nvSpPr>
        <p:spPr>
          <a:xfrm>
            <a:off x="4387355" y="2087575"/>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3</a:t>
            </a:r>
            <a:endParaRPr b="1" dirty="0" sz="800" lang="en-IN">
              <a:latin typeface="Public Sans" pitchFamily="2" charset="0"/>
            </a:endParaRPr>
          </a:p>
        </p:txBody>
      </p:sp>
      <p:sp>
        <p:nvSpPr>
          <p:cNvPr id="1049287" name="Oval 9"/>
          <p:cNvSpPr/>
          <p:nvPr/>
        </p:nvSpPr>
        <p:spPr>
          <a:xfrm>
            <a:off x="4387355" y="2694127"/>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4</a:t>
            </a:r>
            <a:endParaRPr b="1" dirty="0" sz="800" lang="en-IN">
              <a:latin typeface="Public Sans" pitchFamily="2" charset="0"/>
            </a:endParaRPr>
          </a:p>
        </p:txBody>
      </p:sp>
      <p:sp>
        <p:nvSpPr>
          <p:cNvPr id="1049288" name="Oval 10"/>
          <p:cNvSpPr/>
          <p:nvPr/>
        </p:nvSpPr>
        <p:spPr>
          <a:xfrm>
            <a:off x="4387355" y="3300679"/>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5</a:t>
            </a:r>
            <a:endParaRPr b="1" dirty="0" sz="800" lang="en-IN">
              <a:latin typeface="Public Sans" pitchFamily="2" charset="0"/>
            </a:endParaRPr>
          </a:p>
        </p:txBody>
      </p:sp>
      <p:sp>
        <p:nvSpPr>
          <p:cNvPr id="1049289" name="Oval 11"/>
          <p:cNvSpPr/>
          <p:nvPr/>
        </p:nvSpPr>
        <p:spPr>
          <a:xfrm>
            <a:off x="4387355" y="3907231"/>
            <a:ext cx="369291" cy="369291"/>
          </a:xfrm>
          <a:prstGeom prst="ellipse"/>
          <a:solidFill>
            <a:schemeClr val="accent1"/>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6</a:t>
            </a:r>
            <a:endParaRPr b="1" dirty="0" sz="800" lang="en-IN">
              <a:latin typeface="Public Sans" pitchFamily="2" charset="0"/>
            </a:endParaRPr>
          </a:p>
        </p:txBody>
      </p:sp>
      <p:sp>
        <p:nvSpPr>
          <p:cNvPr id="1049290" name="Oval 12"/>
          <p:cNvSpPr/>
          <p:nvPr/>
        </p:nvSpPr>
        <p:spPr>
          <a:xfrm>
            <a:off x="4387355" y="4513786"/>
            <a:ext cx="369291" cy="369291"/>
          </a:xfrm>
          <a:prstGeom prst="ellipse"/>
          <a:solidFill>
            <a:schemeClr val="tx2"/>
          </a:solidFill>
          <a:ln w="28575">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800" lang="en-US">
                <a:latin typeface="Public Sans" pitchFamily="2" charset="0"/>
              </a:rPr>
              <a:t>7</a:t>
            </a:r>
            <a:endParaRPr b="1" dirty="0" sz="800" lang="en-IN">
              <a:latin typeface="Public Sans" pitchFamily="2" charset="0"/>
            </a:endParaRPr>
          </a:p>
        </p:txBody>
      </p:sp>
      <p:sp>
        <p:nvSpPr>
          <p:cNvPr id="1049291" name="Text Placeholder 16"/>
          <p:cNvSpPr>
            <a:spLocks noGrp="1"/>
          </p:cNvSpPr>
          <p:nvPr>
            <p:ph type="body" sz="quarter" idx="15"/>
          </p:nvPr>
        </p:nvSpPr>
        <p:spPr>
          <a:xfrm>
            <a:off x="4940352" y="15055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2" name="Text Placeholder 16"/>
          <p:cNvSpPr>
            <a:spLocks noGrp="1"/>
          </p:cNvSpPr>
          <p:nvPr>
            <p:ph type="body" sz="quarter" idx="17"/>
          </p:nvPr>
        </p:nvSpPr>
        <p:spPr>
          <a:xfrm>
            <a:off x="4940352" y="2718701"/>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3" name="Text Placeholder 16"/>
          <p:cNvSpPr>
            <a:spLocks noGrp="1"/>
          </p:cNvSpPr>
          <p:nvPr>
            <p:ph type="body" sz="quarter" idx="19"/>
          </p:nvPr>
        </p:nvSpPr>
        <p:spPr>
          <a:xfrm>
            <a:off x="4940352" y="3931097"/>
            <a:ext cx="3597361"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4" name="Text Placeholder 16"/>
          <p:cNvSpPr>
            <a:spLocks noGrp="1"/>
          </p:cNvSpPr>
          <p:nvPr>
            <p:ph type="body" sz="quarter" idx="21"/>
          </p:nvPr>
        </p:nvSpPr>
        <p:spPr>
          <a:xfrm>
            <a:off x="608049" y="899045"/>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5" name="Text Placeholder 16"/>
          <p:cNvSpPr>
            <a:spLocks noGrp="1"/>
          </p:cNvSpPr>
          <p:nvPr>
            <p:ph type="body" sz="quarter" idx="22"/>
          </p:nvPr>
        </p:nvSpPr>
        <p:spPr>
          <a:xfrm>
            <a:off x="608049" y="2118232"/>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6" name="Text Placeholder 16"/>
          <p:cNvSpPr>
            <a:spLocks noGrp="1"/>
          </p:cNvSpPr>
          <p:nvPr>
            <p:ph type="body" sz="quarter" idx="23"/>
          </p:nvPr>
        </p:nvSpPr>
        <p:spPr>
          <a:xfrm>
            <a:off x="608049" y="3325253"/>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97" name="Text Placeholder 16"/>
          <p:cNvSpPr>
            <a:spLocks noGrp="1"/>
          </p:cNvSpPr>
          <p:nvPr>
            <p:ph type="body" sz="quarter" idx="24"/>
          </p:nvPr>
        </p:nvSpPr>
        <p:spPr>
          <a:xfrm>
            <a:off x="608049" y="4538360"/>
            <a:ext cx="3597361" cy="320142"/>
          </a:xfrm>
          <a:prstGeom prst="rect"/>
        </p:spPr>
        <p:txBody>
          <a:bodyPr anchor="ctr"/>
          <a:lstStyle>
            <a:lvl1pPr algn="r">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65" name="Shape 31"/>
        <p:cNvGrpSpPr/>
        <p:nvPr/>
      </p:nvGrpSpPr>
      <p:grpSpPr>
        <a:xfrm>
          <a:off x="0" y="0"/>
          <a:ext cx="0" cy="0"/>
          <a:chOff x="0" y="0"/>
          <a:chExt cx="0" cy="0"/>
        </a:xfrm>
      </p:grpSpPr>
      <p:pic>
        <p:nvPicPr>
          <p:cNvPr id="209718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8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8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66" name="Group 3"/>
          <p:cNvGrpSpPr/>
          <p:nvPr userDrawn="1"/>
        </p:nvGrpSpPr>
        <p:grpSpPr>
          <a:xfrm>
            <a:off x="914091" y="752041"/>
            <a:ext cx="7280306" cy="4126450"/>
            <a:chOff x="556442" y="752041"/>
            <a:chExt cx="7280306" cy="4126450"/>
          </a:xfrm>
        </p:grpSpPr>
        <p:cxnSp>
          <p:nvCxnSpPr>
            <p:cNvPr id="3145732" name="Connector: Elbow 16"/>
            <p:cNvCxnSpPr>
              <a:cxnSpLocks/>
              <a:stCxn id="1048685" idx="6"/>
              <a:endCxn id="1048689" idx="0"/>
            </p:cNvCxnSpPr>
            <p:nvPr/>
          </p:nvCxnSpPr>
          <p:spPr>
            <a:xfrm flipV="1">
              <a:off x="3133388" y="990015"/>
              <a:ext cx="818351" cy="182525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Connector: Elbow 18"/>
            <p:cNvCxnSpPr>
              <a:cxnSpLocks/>
              <a:stCxn id="1048685" idx="6"/>
              <a:endCxn id="1048695" idx="0"/>
            </p:cNvCxnSpPr>
            <p:nvPr/>
          </p:nvCxnSpPr>
          <p:spPr>
            <a:xfrm flipV="1">
              <a:off x="3133388" y="2206239"/>
              <a:ext cx="818349" cy="609028"/>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Connector: Elbow 19"/>
            <p:cNvCxnSpPr>
              <a:cxnSpLocks/>
              <a:stCxn id="1048685" idx="6"/>
              <a:endCxn id="1048698" idx="0"/>
            </p:cNvCxnSpPr>
            <p:nvPr/>
          </p:nvCxnSpPr>
          <p:spPr>
            <a:xfrm flipV="1">
              <a:off x="3133388" y="2814534"/>
              <a:ext cx="818348" cy="73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Connector: Elbow 20"/>
            <p:cNvCxnSpPr>
              <a:cxnSpLocks/>
              <a:stCxn id="1048685" idx="6"/>
              <a:endCxn id="1048707" idx="0"/>
            </p:cNvCxnSpPr>
            <p:nvPr/>
          </p:nvCxnSpPr>
          <p:spPr>
            <a:xfrm>
              <a:off x="3133388" y="2815267"/>
              <a:ext cx="818345" cy="182488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6" name="Connector: Elbow 21"/>
            <p:cNvCxnSpPr>
              <a:cxnSpLocks/>
              <a:stCxn id="1048685" idx="6"/>
              <a:endCxn id="1048704" idx="0"/>
            </p:cNvCxnSpPr>
            <p:nvPr/>
          </p:nvCxnSpPr>
          <p:spPr>
            <a:xfrm>
              <a:off x="3133388" y="2815267"/>
              <a:ext cx="818346" cy="121622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Connector: Elbow 26"/>
            <p:cNvCxnSpPr>
              <a:cxnSpLocks/>
              <a:stCxn id="1048685" idx="6"/>
              <a:endCxn id="1048701" idx="0"/>
            </p:cNvCxnSpPr>
            <p:nvPr/>
          </p:nvCxnSpPr>
          <p:spPr>
            <a:xfrm>
              <a:off x="3133388" y="2815267"/>
              <a:ext cx="818347" cy="607684"/>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Connector: Elbow 27"/>
            <p:cNvCxnSpPr>
              <a:cxnSpLocks/>
              <a:stCxn id="1048685" idx="6"/>
              <a:endCxn id="1048692" idx="0"/>
            </p:cNvCxnSpPr>
            <p:nvPr/>
          </p:nvCxnSpPr>
          <p:spPr>
            <a:xfrm flipV="1">
              <a:off x="3133388" y="1598066"/>
              <a:ext cx="818350" cy="121720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67" name="Group 11"/>
            <p:cNvGrpSpPr/>
            <p:nvPr/>
          </p:nvGrpSpPr>
          <p:grpSpPr>
            <a:xfrm>
              <a:off x="556442" y="1526794"/>
              <a:ext cx="2576946" cy="2576946"/>
              <a:chOff x="941492" y="1686560"/>
              <a:chExt cx="1876213" cy="1876213"/>
            </a:xfrm>
            <a:effectLst>
              <a:outerShdw algn="tl" blurRad="50800" dir="2700000" dist="38100" rotWithShape="0">
                <a:prstClr val="black">
                  <a:alpha val="40000"/>
                </a:prstClr>
              </a:outerShdw>
            </a:effectLst>
          </p:grpSpPr>
          <p:sp>
            <p:nvSpPr>
              <p:cNvPr id="1048685" name="Oval 34"/>
              <p:cNvSpPr/>
              <p:nvPr/>
            </p:nvSpPr>
            <p:spPr>
              <a:xfrm>
                <a:off x="941492" y="1686560"/>
                <a:ext cx="1876213" cy="1876213"/>
              </a:xfrm>
              <a:prstGeom prst="ellipse"/>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86" name="Oval 35"/>
              <p:cNvSpPr/>
              <p:nvPr/>
            </p:nvSpPr>
            <p:spPr>
              <a:xfrm>
                <a:off x="1074172" y="1819240"/>
                <a:ext cx="1610853" cy="1610853"/>
              </a:xfrm>
              <a:prstGeom prst="ellipse"/>
              <a:solidFill>
                <a:schemeClr val="bg1">
                  <a:lumMod val="95000"/>
                </a:schemeClr>
              </a:solidFill>
              <a:ln>
                <a:solidFill>
                  <a:schemeClr val="bg1"/>
                </a:solid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8687" name="Rectangle 13"/>
            <p:cNvSpPr/>
            <p:nvPr/>
          </p:nvSpPr>
          <p:spPr>
            <a:xfrm>
              <a:off x="4529278" y="752041"/>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688" name="Rectangle 14"/>
            <p:cNvSpPr/>
            <p:nvPr/>
          </p:nvSpPr>
          <p:spPr>
            <a:xfrm>
              <a:off x="4076310" y="75204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01</a:t>
              </a:r>
              <a:endParaRPr dirty="0" sz="1200" i="1" lang="en-IN">
                <a:solidFill>
                  <a:schemeClr val="tx1"/>
                </a:solidFill>
                <a:latin typeface="Public Sans" pitchFamily="2" charset="0"/>
              </a:endParaRPr>
            </a:p>
          </p:txBody>
        </p:sp>
        <p:sp>
          <p:nvSpPr>
            <p:cNvPr id="1048689" name="Isosceles Triangle 62"/>
            <p:cNvSpPr/>
            <p:nvPr/>
          </p:nvSpPr>
          <p:spPr>
            <a:xfrm rot="16200000">
              <a:off x="3941773" y="927732"/>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90" name="Rectangle 16"/>
            <p:cNvSpPr/>
            <p:nvPr/>
          </p:nvSpPr>
          <p:spPr>
            <a:xfrm>
              <a:off x="4529278" y="136015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691" name="Rectangle 17"/>
            <p:cNvSpPr/>
            <p:nvPr/>
          </p:nvSpPr>
          <p:spPr>
            <a:xfrm>
              <a:off x="4076309" y="136003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02</a:t>
              </a:r>
              <a:endParaRPr dirty="0" sz="1200" i="1" lang="en-IN">
                <a:solidFill>
                  <a:schemeClr val="tx1"/>
                </a:solidFill>
                <a:latin typeface="Public Sans" pitchFamily="2" charset="0"/>
              </a:endParaRPr>
            </a:p>
          </p:txBody>
        </p:sp>
        <p:sp>
          <p:nvSpPr>
            <p:cNvPr id="1048692" name="Isosceles Triangle 58"/>
            <p:cNvSpPr/>
            <p:nvPr/>
          </p:nvSpPr>
          <p:spPr>
            <a:xfrm rot="16200000">
              <a:off x="3941772" y="1535783"/>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93" name="Rectangle 19"/>
            <p:cNvSpPr/>
            <p:nvPr/>
          </p:nvSpPr>
          <p:spPr>
            <a:xfrm>
              <a:off x="4529278" y="1968387"/>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694" name="Rectangle 20"/>
            <p:cNvSpPr/>
            <p:nvPr/>
          </p:nvSpPr>
          <p:spPr>
            <a:xfrm>
              <a:off x="4076308" y="196814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03</a:t>
              </a:r>
              <a:endParaRPr dirty="0" sz="1200" i="1" lang="en-IN">
                <a:solidFill>
                  <a:schemeClr val="tx1"/>
                </a:solidFill>
                <a:latin typeface="Public Sans" pitchFamily="2" charset="0"/>
              </a:endParaRPr>
            </a:p>
          </p:txBody>
        </p:sp>
        <p:sp>
          <p:nvSpPr>
            <p:cNvPr id="1048695" name="Isosceles Triangle 54"/>
            <p:cNvSpPr/>
            <p:nvPr/>
          </p:nvSpPr>
          <p:spPr>
            <a:xfrm rot="16200000">
              <a:off x="3941771" y="2143956"/>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96" name="Rectangle 22"/>
            <p:cNvSpPr/>
            <p:nvPr/>
          </p:nvSpPr>
          <p:spPr>
            <a:xfrm>
              <a:off x="4529278" y="257674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697" name="Rectangle 23"/>
            <p:cNvSpPr/>
            <p:nvPr/>
          </p:nvSpPr>
          <p:spPr>
            <a:xfrm>
              <a:off x="4076307" y="2576377"/>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04</a:t>
              </a:r>
              <a:endParaRPr dirty="0" sz="1200" i="1" lang="en-IN">
                <a:solidFill>
                  <a:schemeClr val="tx1"/>
                </a:solidFill>
                <a:latin typeface="Public Sans" pitchFamily="2" charset="0"/>
              </a:endParaRPr>
            </a:p>
          </p:txBody>
        </p:sp>
        <p:sp>
          <p:nvSpPr>
            <p:cNvPr id="1048698" name="Isosceles Triangle 50"/>
            <p:cNvSpPr/>
            <p:nvPr/>
          </p:nvSpPr>
          <p:spPr>
            <a:xfrm rot="16200000">
              <a:off x="3941770" y="2752251"/>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99" name="Rectangle 25"/>
            <p:cNvSpPr/>
            <p:nvPr/>
          </p:nvSpPr>
          <p:spPr>
            <a:xfrm>
              <a:off x="4529278" y="3185221"/>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00" name="Rectangle 26"/>
            <p:cNvSpPr/>
            <p:nvPr/>
          </p:nvSpPr>
          <p:spPr>
            <a:xfrm>
              <a:off x="4076306" y="318473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05</a:t>
              </a:r>
              <a:endParaRPr dirty="0" sz="1200" i="1" lang="en-IN">
                <a:solidFill>
                  <a:schemeClr val="tx1"/>
                </a:solidFill>
                <a:latin typeface="Public Sans" pitchFamily="2" charset="0"/>
              </a:endParaRPr>
            </a:p>
          </p:txBody>
        </p:sp>
        <p:sp>
          <p:nvSpPr>
            <p:cNvPr id="1048701" name="Isosceles Triangle 46"/>
            <p:cNvSpPr/>
            <p:nvPr/>
          </p:nvSpPr>
          <p:spPr>
            <a:xfrm rot="16200000">
              <a:off x="3941769" y="3360668"/>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02" name="Rectangle 28"/>
            <p:cNvSpPr/>
            <p:nvPr/>
          </p:nvSpPr>
          <p:spPr>
            <a:xfrm>
              <a:off x="4529278" y="3793821"/>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03" name="Rectangle 29"/>
            <p:cNvSpPr/>
            <p:nvPr/>
          </p:nvSpPr>
          <p:spPr>
            <a:xfrm>
              <a:off x="4076305" y="379321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06</a:t>
              </a:r>
              <a:endParaRPr dirty="0" sz="1200" i="1" lang="en-IN">
                <a:solidFill>
                  <a:schemeClr val="tx1"/>
                </a:solidFill>
                <a:latin typeface="Public Sans" pitchFamily="2" charset="0"/>
              </a:endParaRPr>
            </a:p>
          </p:txBody>
        </p:sp>
        <p:sp>
          <p:nvSpPr>
            <p:cNvPr id="1048704" name="Isosceles Triangle 42"/>
            <p:cNvSpPr/>
            <p:nvPr/>
          </p:nvSpPr>
          <p:spPr>
            <a:xfrm rot="16200000">
              <a:off x="3941768" y="396920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705" name="Rectangle 31"/>
            <p:cNvSpPr/>
            <p:nvPr/>
          </p:nvSpPr>
          <p:spPr>
            <a:xfrm>
              <a:off x="4529278" y="4402542"/>
              <a:ext cx="3307470" cy="475949"/>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8706" name="Rectangle 32"/>
            <p:cNvSpPr/>
            <p:nvPr/>
          </p:nvSpPr>
          <p:spPr>
            <a:xfrm>
              <a:off x="4076304" y="4401810"/>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07</a:t>
              </a:r>
              <a:endParaRPr dirty="0" sz="1200" i="1" lang="en-IN">
                <a:solidFill>
                  <a:schemeClr val="tx1"/>
                </a:solidFill>
                <a:latin typeface="Public Sans" pitchFamily="2" charset="0"/>
              </a:endParaRPr>
            </a:p>
          </p:txBody>
        </p:sp>
        <p:sp>
          <p:nvSpPr>
            <p:cNvPr id="1048707" name="Isosceles Triangle 38"/>
            <p:cNvSpPr/>
            <p:nvPr/>
          </p:nvSpPr>
          <p:spPr>
            <a:xfrm rot="16200000">
              <a:off x="3941767" y="457786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8708" name="Text Placeholder 16"/>
          <p:cNvSpPr>
            <a:spLocks noGrp="1"/>
          </p:cNvSpPr>
          <p:nvPr>
            <p:ph type="body" sz="quarter" idx="14"/>
          </p:nvPr>
        </p:nvSpPr>
        <p:spPr>
          <a:xfrm>
            <a:off x="1345189" y="26542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09" name="Google Shape;229;p68"/>
          <p:cNvSpPr txBox="1">
            <a:spLocks noGrp="1"/>
          </p:cNvSpPr>
          <p:nvPr>
            <p:ph type="body" idx="3"/>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0" name="Google Shape;229;p68"/>
          <p:cNvSpPr txBox="1">
            <a:spLocks noGrp="1"/>
          </p:cNvSpPr>
          <p:nvPr>
            <p:ph type="body" idx="15"/>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1" name="Google Shape;229;p68"/>
          <p:cNvSpPr txBox="1">
            <a:spLocks noGrp="1"/>
          </p:cNvSpPr>
          <p:nvPr>
            <p:ph type="body" idx="16"/>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2" name="Google Shape;229;p68"/>
          <p:cNvSpPr txBox="1">
            <a:spLocks noGrp="1"/>
          </p:cNvSpPr>
          <p:nvPr>
            <p:ph type="body" idx="17"/>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3" name="Google Shape;229;p68"/>
          <p:cNvSpPr txBox="1">
            <a:spLocks noGrp="1"/>
          </p:cNvSpPr>
          <p:nvPr>
            <p:ph type="body" idx="18"/>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4" name="Google Shape;229;p68"/>
          <p:cNvSpPr txBox="1">
            <a:spLocks noGrp="1"/>
          </p:cNvSpPr>
          <p:nvPr>
            <p:ph type="body" idx="19"/>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8715" name="Google Shape;229;p68"/>
          <p:cNvSpPr txBox="1">
            <a:spLocks noGrp="1"/>
          </p:cNvSpPr>
          <p:nvPr>
            <p:ph type="body" idx="20"/>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366" name="Shape 37"/>
        <p:cNvGrpSpPr/>
        <p:nvPr/>
      </p:nvGrpSpPr>
      <p:grpSpPr>
        <a:xfrm>
          <a:off x="0" y="0"/>
          <a:ext cx="0" cy="0"/>
          <a:chOff x="0" y="0"/>
          <a:chExt cx="0" cy="0"/>
        </a:xfrm>
      </p:grpSpPr>
      <p:grpSp>
        <p:nvGrpSpPr>
          <p:cNvPr id="367" name="Google Shape;37;p34"/>
          <p:cNvGrpSpPr/>
          <p:nvPr userDrawn="1"/>
        </p:nvGrpSpPr>
        <p:grpSpPr>
          <a:xfrm>
            <a:off x="0" y="1"/>
            <a:ext cx="9143999" cy="5143499"/>
            <a:chOff x="0" y="1"/>
            <a:chExt cx="9144000" cy="5143500"/>
          </a:xfrm>
        </p:grpSpPr>
        <p:sp>
          <p:nvSpPr>
            <p:cNvPr id="1049393" name="Google Shape;38;p34"/>
            <p:cNvSpPr/>
            <p:nvPr/>
          </p:nvSpPr>
          <p:spPr>
            <a:xfrm>
              <a:off x="0" y="1"/>
              <a:ext cx="9144000" cy="5143500"/>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76" name="Google Shape;39;p34" descr="A group of people in clothing  Description automatically generated with medium confidence"/>
            <p:cNvPicPr preferRelativeResize="0">
              <a:picLocks/>
            </p:cNvPicPr>
            <p:nvPr/>
          </p:nvPicPr>
          <p:blipFill rotWithShape="1">
            <a:blip xmlns:r="http://schemas.openxmlformats.org/officeDocument/2006/relationships" r:embed="rId1">
              <a:alphaModFix/>
            </a:blip>
            <a:srcRect/>
            <a:stretch>
              <a:fillRect/>
            </a:stretch>
          </p:blipFill>
          <p:spPr>
            <a:xfrm>
              <a:off x="2113280" y="456352"/>
              <a:ext cx="7030720" cy="4687147"/>
            </a:xfrm>
            <a:prstGeom prst="rect"/>
            <a:noFill/>
            <a:ln>
              <a:noFill/>
            </a:ln>
          </p:spPr>
        </p:pic>
      </p:grpSp>
      <p:pic>
        <p:nvPicPr>
          <p:cNvPr id="2097277"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394" name="Google Shape;42;p34"/>
          <p:cNvSpPr txBox="1">
            <a:spLocks noGrp="1"/>
          </p:cNvSpPr>
          <p:nvPr>
            <p:ph type="body" idx="10"/>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285750" lvl="0" marL="285750">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algn="l" indent="-317500" lvl="1" marL="9144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algn="l" indent="-317500" lvl="2" marL="13716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algn="l" indent="-317500" lvl="3" marL="18288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algn="l" indent="-317500" lvl="4" marL="2286000">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39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00" name="Shape 31"/>
        <p:cNvGrpSpPr/>
        <p:nvPr/>
      </p:nvGrpSpPr>
      <p:grpSpPr>
        <a:xfrm>
          <a:off x="0" y="0"/>
          <a:ext cx="0" cy="0"/>
          <a:chOff x="0" y="0"/>
          <a:chExt cx="0" cy="0"/>
        </a:xfrm>
      </p:grpSpPr>
      <p:pic>
        <p:nvPicPr>
          <p:cNvPr id="209724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13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13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01" name="Group 3"/>
          <p:cNvGrpSpPr/>
          <p:nvPr userDrawn="1"/>
        </p:nvGrpSpPr>
        <p:grpSpPr>
          <a:xfrm>
            <a:off x="914091" y="752041"/>
            <a:ext cx="7280306" cy="4126450"/>
            <a:chOff x="556442" y="752041"/>
            <a:chExt cx="7280306" cy="4126450"/>
          </a:xfrm>
        </p:grpSpPr>
        <p:cxnSp>
          <p:nvCxnSpPr>
            <p:cNvPr id="3145797" name="Connector: Elbow 16"/>
            <p:cNvCxnSpPr>
              <a:cxnSpLocks/>
              <a:stCxn id="1049139" idx="6"/>
              <a:endCxn id="1049143" idx="0"/>
            </p:cNvCxnSpPr>
            <p:nvPr/>
          </p:nvCxnSpPr>
          <p:spPr>
            <a:xfrm flipV="1">
              <a:off x="3133388" y="990015"/>
              <a:ext cx="818351" cy="182525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8" name="Connector: Elbow 18"/>
            <p:cNvCxnSpPr>
              <a:cxnSpLocks/>
              <a:stCxn id="1049139" idx="6"/>
              <a:endCxn id="1049149" idx="0"/>
            </p:cNvCxnSpPr>
            <p:nvPr/>
          </p:nvCxnSpPr>
          <p:spPr>
            <a:xfrm flipV="1">
              <a:off x="3133388" y="2206239"/>
              <a:ext cx="818349" cy="609028"/>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9" name="Connector: Elbow 19"/>
            <p:cNvCxnSpPr>
              <a:cxnSpLocks/>
              <a:stCxn id="1049139" idx="6"/>
              <a:endCxn id="1049152" idx="0"/>
            </p:cNvCxnSpPr>
            <p:nvPr/>
          </p:nvCxnSpPr>
          <p:spPr>
            <a:xfrm flipV="1">
              <a:off x="3133388" y="2814534"/>
              <a:ext cx="818348" cy="73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0" name="Connector: Elbow 20"/>
            <p:cNvCxnSpPr>
              <a:cxnSpLocks/>
              <a:stCxn id="1049139" idx="6"/>
              <a:endCxn id="1049161" idx="0"/>
            </p:cNvCxnSpPr>
            <p:nvPr/>
          </p:nvCxnSpPr>
          <p:spPr>
            <a:xfrm>
              <a:off x="3133388" y="2815267"/>
              <a:ext cx="818345" cy="182488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1" name="Connector: Elbow 21"/>
            <p:cNvCxnSpPr>
              <a:cxnSpLocks/>
              <a:stCxn id="1049139" idx="6"/>
              <a:endCxn id="1049158" idx="0"/>
            </p:cNvCxnSpPr>
            <p:nvPr/>
          </p:nvCxnSpPr>
          <p:spPr>
            <a:xfrm>
              <a:off x="3133388" y="2815267"/>
              <a:ext cx="818346" cy="1216223"/>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2" name="Connector: Elbow 26"/>
            <p:cNvCxnSpPr>
              <a:cxnSpLocks/>
              <a:stCxn id="1049139" idx="6"/>
              <a:endCxn id="1049155" idx="0"/>
            </p:cNvCxnSpPr>
            <p:nvPr/>
          </p:nvCxnSpPr>
          <p:spPr>
            <a:xfrm>
              <a:off x="3133388" y="2815267"/>
              <a:ext cx="818347" cy="607684"/>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03" name="Connector: Elbow 27"/>
            <p:cNvCxnSpPr>
              <a:cxnSpLocks/>
              <a:stCxn id="1049139" idx="6"/>
              <a:endCxn id="1049146" idx="0"/>
            </p:cNvCxnSpPr>
            <p:nvPr/>
          </p:nvCxnSpPr>
          <p:spPr>
            <a:xfrm flipV="1">
              <a:off x="3133388" y="1598066"/>
              <a:ext cx="818350" cy="121720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2" name="Group 11"/>
            <p:cNvGrpSpPr/>
            <p:nvPr/>
          </p:nvGrpSpPr>
          <p:grpSpPr>
            <a:xfrm>
              <a:off x="556442" y="1526794"/>
              <a:ext cx="2576946" cy="2576946"/>
              <a:chOff x="941492" y="1686560"/>
              <a:chExt cx="1876213" cy="1876213"/>
            </a:xfrm>
            <a:effectLst>
              <a:outerShdw algn="tl" blurRad="50800" dir="2700000" dist="38100" rotWithShape="0">
                <a:prstClr val="black">
                  <a:alpha val="40000"/>
                </a:prstClr>
              </a:outerShdw>
            </a:effectLst>
          </p:grpSpPr>
          <p:sp>
            <p:nvSpPr>
              <p:cNvPr id="1049139" name="Oval 34"/>
              <p:cNvSpPr/>
              <p:nvPr/>
            </p:nvSpPr>
            <p:spPr>
              <a:xfrm>
                <a:off x="941492" y="1686560"/>
                <a:ext cx="1876213" cy="1876213"/>
              </a:xfrm>
              <a:prstGeom prst="ellipse"/>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40" name="Oval 35"/>
              <p:cNvSpPr/>
              <p:nvPr/>
            </p:nvSpPr>
            <p:spPr>
              <a:xfrm>
                <a:off x="1074172" y="1819240"/>
                <a:ext cx="1610853" cy="1610853"/>
              </a:xfrm>
              <a:prstGeom prst="ellipse"/>
              <a:solidFill>
                <a:schemeClr val="bg1">
                  <a:lumMod val="95000"/>
                </a:schemeClr>
              </a:solidFill>
              <a:ln>
                <a:solidFill>
                  <a:schemeClr val="bg1"/>
                </a:solid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141" name="Rectangle 13"/>
            <p:cNvSpPr/>
            <p:nvPr/>
          </p:nvSpPr>
          <p:spPr>
            <a:xfrm>
              <a:off x="4529278" y="752041"/>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42" name="Rectangle 14"/>
            <p:cNvSpPr/>
            <p:nvPr/>
          </p:nvSpPr>
          <p:spPr>
            <a:xfrm>
              <a:off x="4076310" y="75204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01</a:t>
              </a:r>
              <a:endParaRPr dirty="0" sz="1200" i="1" lang="en-IN">
                <a:solidFill>
                  <a:schemeClr val="tx1"/>
                </a:solidFill>
                <a:latin typeface="Public Sans" pitchFamily="2" charset="0"/>
              </a:endParaRPr>
            </a:p>
          </p:txBody>
        </p:sp>
        <p:sp>
          <p:nvSpPr>
            <p:cNvPr id="1049143" name="Isosceles Triangle 62"/>
            <p:cNvSpPr/>
            <p:nvPr/>
          </p:nvSpPr>
          <p:spPr>
            <a:xfrm rot="16200000">
              <a:off x="3941773" y="927732"/>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44" name="Rectangle 16"/>
            <p:cNvSpPr/>
            <p:nvPr/>
          </p:nvSpPr>
          <p:spPr>
            <a:xfrm>
              <a:off x="4529278" y="136015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45" name="Rectangle 17"/>
            <p:cNvSpPr/>
            <p:nvPr/>
          </p:nvSpPr>
          <p:spPr>
            <a:xfrm>
              <a:off x="4076309" y="136003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02</a:t>
              </a:r>
              <a:endParaRPr dirty="0" sz="1200" i="1" lang="en-IN">
                <a:solidFill>
                  <a:schemeClr val="tx1"/>
                </a:solidFill>
                <a:latin typeface="Public Sans" pitchFamily="2" charset="0"/>
              </a:endParaRPr>
            </a:p>
          </p:txBody>
        </p:sp>
        <p:sp>
          <p:nvSpPr>
            <p:cNvPr id="1049146" name="Isosceles Triangle 58"/>
            <p:cNvSpPr/>
            <p:nvPr/>
          </p:nvSpPr>
          <p:spPr>
            <a:xfrm rot="16200000">
              <a:off x="3941772" y="1535783"/>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47" name="Rectangle 19"/>
            <p:cNvSpPr/>
            <p:nvPr/>
          </p:nvSpPr>
          <p:spPr>
            <a:xfrm>
              <a:off x="4529278" y="1968387"/>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48" name="Rectangle 20"/>
            <p:cNvSpPr/>
            <p:nvPr/>
          </p:nvSpPr>
          <p:spPr>
            <a:xfrm>
              <a:off x="4076308" y="196814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03</a:t>
              </a:r>
              <a:endParaRPr dirty="0" sz="1200" i="1" lang="en-IN">
                <a:solidFill>
                  <a:schemeClr val="tx1"/>
                </a:solidFill>
                <a:latin typeface="Public Sans" pitchFamily="2" charset="0"/>
              </a:endParaRPr>
            </a:p>
          </p:txBody>
        </p:sp>
        <p:sp>
          <p:nvSpPr>
            <p:cNvPr id="1049149" name="Isosceles Triangle 54"/>
            <p:cNvSpPr/>
            <p:nvPr/>
          </p:nvSpPr>
          <p:spPr>
            <a:xfrm rot="16200000">
              <a:off x="3941771" y="2143956"/>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50" name="Rectangle 22"/>
            <p:cNvSpPr/>
            <p:nvPr/>
          </p:nvSpPr>
          <p:spPr>
            <a:xfrm>
              <a:off x="4529278" y="2576743"/>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51" name="Rectangle 23"/>
            <p:cNvSpPr/>
            <p:nvPr/>
          </p:nvSpPr>
          <p:spPr>
            <a:xfrm>
              <a:off x="4076307" y="2576377"/>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04</a:t>
              </a:r>
              <a:endParaRPr dirty="0" sz="1200" i="1" lang="en-IN">
                <a:solidFill>
                  <a:schemeClr val="tx1"/>
                </a:solidFill>
                <a:latin typeface="Public Sans" pitchFamily="2" charset="0"/>
              </a:endParaRPr>
            </a:p>
          </p:txBody>
        </p:sp>
        <p:sp>
          <p:nvSpPr>
            <p:cNvPr id="1049152" name="Isosceles Triangle 50"/>
            <p:cNvSpPr/>
            <p:nvPr/>
          </p:nvSpPr>
          <p:spPr>
            <a:xfrm rot="16200000">
              <a:off x="3941770" y="2752251"/>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53" name="Rectangle 25"/>
            <p:cNvSpPr/>
            <p:nvPr/>
          </p:nvSpPr>
          <p:spPr>
            <a:xfrm>
              <a:off x="4529278" y="3185221"/>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54" name="Rectangle 26"/>
            <p:cNvSpPr/>
            <p:nvPr/>
          </p:nvSpPr>
          <p:spPr>
            <a:xfrm>
              <a:off x="4076306" y="3184733"/>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05</a:t>
              </a:r>
              <a:endParaRPr dirty="0" sz="1200" i="1" lang="en-IN">
                <a:solidFill>
                  <a:schemeClr val="tx1"/>
                </a:solidFill>
                <a:latin typeface="Public Sans" pitchFamily="2" charset="0"/>
              </a:endParaRPr>
            </a:p>
          </p:txBody>
        </p:sp>
        <p:sp>
          <p:nvSpPr>
            <p:cNvPr id="1049155" name="Isosceles Triangle 46"/>
            <p:cNvSpPr/>
            <p:nvPr/>
          </p:nvSpPr>
          <p:spPr>
            <a:xfrm rot="16200000">
              <a:off x="3941769" y="3360668"/>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56" name="Rectangle 28"/>
            <p:cNvSpPr/>
            <p:nvPr/>
          </p:nvSpPr>
          <p:spPr>
            <a:xfrm>
              <a:off x="4529278" y="3793821"/>
              <a:ext cx="3307470" cy="475949"/>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57" name="Rectangle 29"/>
            <p:cNvSpPr/>
            <p:nvPr/>
          </p:nvSpPr>
          <p:spPr>
            <a:xfrm>
              <a:off x="4076305" y="3793211"/>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06</a:t>
              </a:r>
              <a:endParaRPr dirty="0" sz="1200" i="1" lang="en-IN">
                <a:solidFill>
                  <a:schemeClr val="tx1"/>
                </a:solidFill>
                <a:latin typeface="Public Sans" pitchFamily="2" charset="0"/>
              </a:endParaRPr>
            </a:p>
          </p:txBody>
        </p:sp>
        <p:sp>
          <p:nvSpPr>
            <p:cNvPr id="1049158" name="Isosceles Triangle 42"/>
            <p:cNvSpPr/>
            <p:nvPr/>
          </p:nvSpPr>
          <p:spPr>
            <a:xfrm rot="16200000">
              <a:off x="3941768" y="396920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159" name="Rectangle 31"/>
            <p:cNvSpPr/>
            <p:nvPr/>
          </p:nvSpPr>
          <p:spPr>
            <a:xfrm>
              <a:off x="4529278" y="4402542"/>
              <a:ext cx="3307470" cy="47594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sz="1300" lang="en-IN">
                <a:latin typeface="Public Sans" pitchFamily="2" charset="0"/>
              </a:endParaRPr>
            </a:p>
          </p:txBody>
        </p:sp>
        <p:sp>
          <p:nvSpPr>
            <p:cNvPr id="1049160" name="Rectangle 32"/>
            <p:cNvSpPr/>
            <p:nvPr/>
          </p:nvSpPr>
          <p:spPr>
            <a:xfrm>
              <a:off x="4076304" y="4401810"/>
              <a:ext cx="475827" cy="475827"/>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200" i="1" lang="en-US">
                  <a:solidFill>
                    <a:schemeClr val="tx1"/>
                  </a:solidFill>
                  <a:latin typeface="Public Sans" pitchFamily="2" charset="0"/>
                </a:rPr>
                <a:t>07</a:t>
              </a:r>
              <a:endParaRPr dirty="0" sz="1200" i="1" lang="en-IN">
                <a:solidFill>
                  <a:schemeClr val="tx1"/>
                </a:solidFill>
                <a:latin typeface="Public Sans" pitchFamily="2" charset="0"/>
              </a:endParaRPr>
            </a:p>
          </p:txBody>
        </p:sp>
        <p:sp>
          <p:nvSpPr>
            <p:cNvPr id="1049161" name="Isosceles Triangle 38"/>
            <p:cNvSpPr/>
            <p:nvPr/>
          </p:nvSpPr>
          <p:spPr>
            <a:xfrm rot="16200000">
              <a:off x="3941767" y="4577867"/>
              <a:ext cx="144497" cy="124566"/>
            </a:xfrm>
            <a:prstGeom prst="triangle"/>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162" name="Text Placeholder 16"/>
          <p:cNvSpPr>
            <a:spLocks noGrp="1"/>
          </p:cNvSpPr>
          <p:nvPr>
            <p:ph type="body" sz="quarter" idx="14"/>
          </p:nvPr>
        </p:nvSpPr>
        <p:spPr>
          <a:xfrm>
            <a:off x="1345189" y="26542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63" name="Google Shape;229;p68"/>
          <p:cNvSpPr txBox="1">
            <a:spLocks noGrp="1"/>
          </p:cNvSpPr>
          <p:nvPr>
            <p:ph type="body" idx="3"/>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64" name="Google Shape;229;p68"/>
          <p:cNvSpPr txBox="1">
            <a:spLocks noGrp="1"/>
          </p:cNvSpPr>
          <p:nvPr>
            <p:ph type="body" idx="15"/>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65" name="Google Shape;229;p68"/>
          <p:cNvSpPr txBox="1">
            <a:spLocks noGrp="1"/>
          </p:cNvSpPr>
          <p:nvPr>
            <p:ph type="body" idx="16"/>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66" name="Google Shape;229;p68"/>
          <p:cNvSpPr txBox="1">
            <a:spLocks noGrp="1"/>
          </p:cNvSpPr>
          <p:nvPr>
            <p:ph type="body" idx="17"/>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67" name="Google Shape;229;p68"/>
          <p:cNvSpPr txBox="1">
            <a:spLocks noGrp="1"/>
          </p:cNvSpPr>
          <p:nvPr>
            <p:ph type="body" idx="18"/>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68" name="Google Shape;229;p68"/>
          <p:cNvSpPr txBox="1">
            <a:spLocks noGrp="1"/>
          </p:cNvSpPr>
          <p:nvPr>
            <p:ph type="body" idx="19"/>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
        <p:nvSpPr>
          <p:cNvPr id="1049169" name="Google Shape;229;p68"/>
          <p:cNvSpPr txBox="1">
            <a:spLocks noGrp="1"/>
          </p:cNvSpPr>
          <p:nvPr>
            <p:ph type="body" idx="20"/>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0" lvl="0" marL="0">
              <a:lnSpc>
                <a:spcPct val="100000"/>
              </a:lnSpc>
              <a:spcBef>
                <a:spcPts val="0"/>
              </a:spcBef>
              <a:spcAft>
                <a:spcPts val="0"/>
              </a:spcAft>
              <a:buClr>
                <a:schemeClr val="lt1"/>
              </a:buClr>
              <a:buSzPts val="1400"/>
              <a:buNone/>
              <a:defRPr b="1" sz="1300" i="0">
                <a:solidFill>
                  <a:schemeClr val="lt1"/>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61" name="Shape 31"/>
        <p:cNvGrpSpPr/>
        <p:nvPr/>
      </p:nvGrpSpPr>
      <p:grpSpPr>
        <a:xfrm>
          <a:off x="0" y="0"/>
          <a:ext cx="0" cy="0"/>
          <a:chOff x="0" y="0"/>
          <a:chExt cx="0" cy="0"/>
        </a:xfrm>
      </p:grpSpPr>
      <p:sp>
        <p:nvSpPr>
          <p:cNvPr id="1049692"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2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9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62" name="Group 60"/>
          <p:cNvGrpSpPr/>
          <p:nvPr userDrawn="1"/>
        </p:nvGrpSpPr>
        <p:grpSpPr>
          <a:xfrm>
            <a:off x="716012" y="759582"/>
            <a:ext cx="3556067" cy="4132337"/>
            <a:chOff x="520700" y="759582"/>
            <a:chExt cx="3556067" cy="4132337"/>
          </a:xfrm>
        </p:grpSpPr>
        <p:cxnSp>
          <p:nvCxnSpPr>
            <p:cNvPr id="3145866" name="Connector: Elbow 102"/>
            <p:cNvCxnSpPr>
              <a:cxnSpLocks/>
              <a:stCxn id="1049695" idx="6"/>
              <a:endCxn id="1049696"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7" name="Connector: Elbow 106"/>
            <p:cNvCxnSpPr>
              <a:cxnSpLocks/>
              <a:stCxn id="1049695" idx="6"/>
              <a:endCxn id="1049698"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8" name="Connector: Elbow 108"/>
            <p:cNvCxnSpPr>
              <a:cxnSpLocks/>
              <a:stCxn id="1049695" idx="6"/>
              <a:endCxn id="1049704"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9" name="Connector: Elbow 110"/>
            <p:cNvCxnSpPr>
              <a:cxnSpLocks/>
              <a:stCxn id="1049695" idx="6"/>
              <a:endCxn id="1049708"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0" name="Connector: Elbow 112"/>
            <p:cNvCxnSpPr>
              <a:cxnSpLocks/>
              <a:stCxn id="1049695" idx="6"/>
              <a:endCxn id="1049702"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1" name="Connector: Elbow 114"/>
            <p:cNvCxnSpPr>
              <a:cxnSpLocks/>
              <a:stCxn id="1049695" idx="6"/>
              <a:endCxn id="1049700"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72" name="Straight Connector 18"/>
            <p:cNvCxnSpPr>
              <a:cxnSpLocks/>
              <a:endCxn id="1049706"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95"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463" name="Group 100"/>
            <p:cNvGrpSpPr/>
            <p:nvPr/>
          </p:nvGrpSpPr>
          <p:grpSpPr bwMode="auto">
            <a:xfrm>
              <a:off x="3420306" y="759582"/>
              <a:ext cx="656461" cy="4132337"/>
              <a:chOff x="3522182" y="752447"/>
              <a:chExt cx="656468" cy="4132036"/>
            </a:xfrm>
          </p:grpSpPr>
          <p:grpSp>
            <p:nvGrpSpPr>
              <p:cNvPr id="464" name="Group 15"/>
              <p:cNvGrpSpPr/>
              <p:nvPr/>
            </p:nvGrpSpPr>
            <p:grpSpPr bwMode="auto">
              <a:xfrm>
                <a:off x="3522182" y="752447"/>
                <a:ext cx="656468" cy="419144"/>
                <a:chOff x="3522182" y="782927"/>
                <a:chExt cx="656468" cy="419144"/>
              </a:xfrm>
            </p:grpSpPr>
            <p:sp>
              <p:nvSpPr>
                <p:cNvPr id="1049696"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7" name="Oval 48"/>
                <p:cNvSpPr/>
                <p:nvPr/>
              </p:nvSpPr>
              <p:spPr>
                <a:xfrm>
                  <a:off x="3759471" y="782927"/>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465" name="Group 16"/>
              <p:cNvGrpSpPr/>
              <p:nvPr/>
            </p:nvGrpSpPr>
            <p:grpSpPr bwMode="auto">
              <a:xfrm>
                <a:off x="3522182" y="1371527"/>
                <a:ext cx="656467" cy="419144"/>
                <a:chOff x="3522182" y="1395657"/>
                <a:chExt cx="656467" cy="419144"/>
              </a:xfrm>
            </p:grpSpPr>
            <p:sp>
              <p:nvSpPr>
                <p:cNvPr id="1049698"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99" name="Oval 45"/>
                <p:cNvSpPr/>
                <p:nvPr/>
              </p:nvSpPr>
              <p:spPr>
                <a:xfrm>
                  <a:off x="3759470" y="139565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466" name="Group 26"/>
              <p:cNvGrpSpPr/>
              <p:nvPr/>
            </p:nvGrpSpPr>
            <p:grpSpPr bwMode="auto">
              <a:xfrm>
                <a:off x="3522182" y="3228607"/>
                <a:ext cx="656467" cy="417878"/>
                <a:chOff x="3522182" y="3233686"/>
                <a:chExt cx="656467" cy="417878"/>
              </a:xfrm>
            </p:grpSpPr>
            <p:sp>
              <p:nvSpPr>
                <p:cNvPr id="1049700"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01" name="Oval 42"/>
                <p:cNvSpPr/>
                <p:nvPr/>
              </p:nvSpPr>
              <p:spPr>
                <a:xfrm>
                  <a:off x="3759470" y="3233686"/>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467" name="Group 98"/>
              <p:cNvGrpSpPr/>
              <p:nvPr/>
            </p:nvGrpSpPr>
            <p:grpSpPr bwMode="auto">
              <a:xfrm>
                <a:off x="3522182" y="3846259"/>
                <a:ext cx="656467" cy="419144"/>
                <a:chOff x="3522182" y="3844987"/>
                <a:chExt cx="656467" cy="419144"/>
              </a:xfrm>
            </p:grpSpPr>
            <p:sp>
              <p:nvSpPr>
                <p:cNvPr id="1049702"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03" name="Oval 39"/>
                <p:cNvSpPr/>
                <p:nvPr/>
              </p:nvSpPr>
              <p:spPr>
                <a:xfrm>
                  <a:off x="3759470" y="384498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468" name="Group 17"/>
              <p:cNvGrpSpPr/>
              <p:nvPr/>
            </p:nvGrpSpPr>
            <p:grpSpPr bwMode="auto">
              <a:xfrm>
                <a:off x="3522182" y="1990447"/>
                <a:ext cx="656467" cy="417878"/>
                <a:chOff x="3522182" y="2008227"/>
                <a:chExt cx="656467" cy="417878"/>
              </a:xfrm>
            </p:grpSpPr>
            <p:sp>
              <p:nvSpPr>
                <p:cNvPr id="1049704"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05" name="Oval 36"/>
                <p:cNvSpPr/>
                <p:nvPr/>
              </p:nvSpPr>
              <p:spPr>
                <a:xfrm>
                  <a:off x="3759470" y="2008227"/>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469" name="Group 18"/>
              <p:cNvGrpSpPr/>
              <p:nvPr/>
            </p:nvGrpSpPr>
            <p:grpSpPr bwMode="auto">
              <a:xfrm>
                <a:off x="3522182" y="2609527"/>
                <a:ext cx="656467" cy="417878"/>
                <a:chOff x="3522182" y="2620957"/>
                <a:chExt cx="656467" cy="417878"/>
              </a:xfrm>
            </p:grpSpPr>
            <p:sp>
              <p:nvSpPr>
                <p:cNvPr id="1049706"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07" name="Oval 33"/>
                <p:cNvSpPr/>
                <p:nvPr/>
              </p:nvSpPr>
              <p:spPr>
                <a:xfrm>
                  <a:off x="3759470" y="2620957"/>
                  <a:ext cx="419179" cy="417878"/>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470" name="Group 99"/>
              <p:cNvGrpSpPr/>
              <p:nvPr/>
            </p:nvGrpSpPr>
            <p:grpSpPr bwMode="auto">
              <a:xfrm>
                <a:off x="3522182" y="4465339"/>
                <a:ext cx="656467" cy="419144"/>
                <a:chOff x="3522182" y="4457719"/>
                <a:chExt cx="656467" cy="419144"/>
              </a:xfrm>
            </p:grpSpPr>
            <p:sp>
              <p:nvSpPr>
                <p:cNvPr id="1049708"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709" name="Oval 30"/>
                <p:cNvSpPr/>
                <p:nvPr/>
              </p:nvSpPr>
              <p:spPr>
                <a:xfrm>
                  <a:off x="3759470" y="4457719"/>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710"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1"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2"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3"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4"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5"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6"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717"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30" name="Shape 31"/>
        <p:cNvGrpSpPr/>
        <p:nvPr/>
      </p:nvGrpSpPr>
      <p:grpSpPr>
        <a:xfrm>
          <a:off x="0" y="0"/>
          <a:ext cx="0" cy="0"/>
          <a:chOff x="0" y="0"/>
          <a:chExt cx="0" cy="0"/>
        </a:xfrm>
      </p:grpSpPr>
      <p:sp>
        <p:nvSpPr>
          <p:cNvPr id="1048936"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22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3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3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31" name="Group 60"/>
          <p:cNvGrpSpPr/>
          <p:nvPr userDrawn="1"/>
        </p:nvGrpSpPr>
        <p:grpSpPr>
          <a:xfrm>
            <a:off x="716012" y="759582"/>
            <a:ext cx="3556067" cy="4132337"/>
            <a:chOff x="520700" y="759582"/>
            <a:chExt cx="3556067" cy="4132337"/>
          </a:xfrm>
        </p:grpSpPr>
        <p:cxnSp>
          <p:nvCxnSpPr>
            <p:cNvPr id="3145762" name="Connector: Elbow 102"/>
            <p:cNvCxnSpPr>
              <a:cxnSpLocks/>
              <a:stCxn id="1048939" idx="6"/>
              <a:endCxn id="1048940"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or: Elbow 106"/>
            <p:cNvCxnSpPr>
              <a:cxnSpLocks/>
              <a:stCxn id="1048939" idx="6"/>
              <a:endCxn id="1048942"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4" name="Connector: Elbow 108"/>
            <p:cNvCxnSpPr>
              <a:cxnSpLocks/>
              <a:stCxn id="1048939" idx="6"/>
              <a:endCxn id="1048948"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Connector: Elbow 110"/>
            <p:cNvCxnSpPr>
              <a:cxnSpLocks/>
              <a:stCxn id="1048939" idx="6"/>
              <a:endCxn id="1048952"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Connector: Elbow 112"/>
            <p:cNvCxnSpPr>
              <a:cxnSpLocks/>
              <a:stCxn id="1048939" idx="6"/>
              <a:endCxn id="1048946"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Connector: Elbow 114"/>
            <p:cNvCxnSpPr>
              <a:cxnSpLocks/>
              <a:stCxn id="1048939" idx="6"/>
              <a:endCxn id="1048944"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8" name="Straight Connector 18"/>
            <p:cNvCxnSpPr>
              <a:cxnSpLocks/>
              <a:endCxn id="1048950"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939"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232" name="Group 100"/>
            <p:cNvGrpSpPr/>
            <p:nvPr/>
          </p:nvGrpSpPr>
          <p:grpSpPr bwMode="auto">
            <a:xfrm>
              <a:off x="3420306" y="759582"/>
              <a:ext cx="656461" cy="4132337"/>
              <a:chOff x="3522182" y="752447"/>
              <a:chExt cx="656468" cy="4132036"/>
            </a:xfrm>
          </p:grpSpPr>
          <p:grpSp>
            <p:nvGrpSpPr>
              <p:cNvPr id="233" name="Group 15"/>
              <p:cNvGrpSpPr/>
              <p:nvPr/>
            </p:nvGrpSpPr>
            <p:grpSpPr bwMode="auto">
              <a:xfrm>
                <a:off x="3522182" y="752447"/>
                <a:ext cx="656468" cy="419144"/>
                <a:chOff x="3522182" y="782927"/>
                <a:chExt cx="656468" cy="419144"/>
              </a:xfrm>
            </p:grpSpPr>
            <p:sp>
              <p:nvSpPr>
                <p:cNvPr id="1048940"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41" name="Oval 48"/>
                <p:cNvSpPr/>
                <p:nvPr/>
              </p:nvSpPr>
              <p:spPr>
                <a:xfrm>
                  <a:off x="3759471" y="782927"/>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234" name="Group 16"/>
              <p:cNvGrpSpPr/>
              <p:nvPr/>
            </p:nvGrpSpPr>
            <p:grpSpPr bwMode="auto">
              <a:xfrm>
                <a:off x="3522182" y="1371527"/>
                <a:ext cx="656467" cy="419144"/>
                <a:chOff x="3522182" y="1395657"/>
                <a:chExt cx="656467" cy="419144"/>
              </a:xfrm>
            </p:grpSpPr>
            <p:sp>
              <p:nvSpPr>
                <p:cNvPr id="1048942"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43" name="Oval 45"/>
                <p:cNvSpPr/>
                <p:nvPr/>
              </p:nvSpPr>
              <p:spPr>
                <a:xfrm>
                  <a:off x="3759470" y="1395657"/>
                  <a:ext cx="419179" cy="419144"/>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235" name="Group 26"/>
              <p:cNvGrpSpPr/>
              <p:nvPr/>
            </p:nvGrpSpPr>
            <p:grpSpPr bwMode="auto">
              <a:xfrm>
                <a:off x="3522182" y="3228607"/>
                <a:ext cx="656467" cy="417878"/>
                <a:chOff x="3522182" y="3233686"/>
                <a:chExt cx="656467" cy="417878"/>
              </a:xfrm>
            </p:grpSpPr>
            <p:sp>
              <p:nvSpPr>
                <p:cNvPr id="1048944"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45" name="Oval 42"/>
                <p:cNvSpPr/>
                <p:nvPr/>
              </p:nvSpPr>
              <p:spPr>
                <a:xfrm>
                  <a:off x="3759470" y="3233686"/>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236" name="Group 98"/>
              <p:cNvGrpSpPr/>
              <p:nvPr/>
            </p:nvGrpSpPr>
            <p:grpSpPr bwMode="auto">
              <a:xfrm>
                <a:off x="3522182" y="3846259"/>
                <a:ext cx="656467" cy="419144"/>
                <a:chOff x="3522182" y="3844987"/>
                <a:chExt cx="656467" cy="419144"/>
              </a:xfrm>
            </p:grpSpPr>
            <p:sp>
              <p:nvSpPr>
                <p:cNvPr id="1048946"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47" name="Oval 39"/>
                <p:cNvSpPr/>
                <p:nvPr/>
              </p:nvSpPr>
              <p:spPr>
                <a:xfrm>
                  <a:off x="3759470" y="3844987"/>
                  <a:ext cx="419179" cy="419144"/>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237" name="Group 17"/>
              <p:cNvGrpSpPr/>
              <p:nvPr/>
            </p:nvGrpSpPr>
            <p:grpSpPr bwMode="auto">
              <a:xfrm>
                <a:off x="3522182" y="1990447"/>
                <a:ext cx="656467" cy="417878"/>
                <a:chOff x="3522182" y="2008227"/>
                <a:chExt cx="656467" cy="417878"/>
              </a:xfrm>
            </p:grpSpPr>
            <p:sp>
              <p:nvSpPr>
                <p:cNvPr id="1048948"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49" name="Oval 36"/>
                <p:cNvSpPr/>
                <p:nvPr/>
              </p:nvSpPr>
              <p:spPr>
                <a:xfrm>
                  <a:off x="3759470" y="2008227"/>
                  <a:ext cx="419179" cy="417878"/>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238" name="Group 18"/>
              <p:cNvGrpSpPr/>
              <p:nvPr/>
            </p:nvGrpSpPr>
            <p:grpSpPr bwMode="auto">
              <a:xfrm>
                <a:off x="3522182" y="2609527"/>
                <a:ext cx="656467" cy="417878"/>
                <a:chOff x="3522182" y="2620957"/>
                <a:chExt cx="656467" cy="417878"/>
              </a:xfrm>
            </p:grpSpPr>
            <p:sp>
              <p:nvSpPr>
                <p:cNvPr id="1048950"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51" name="Oval 33"/>
                <p:cNvSpPr/>
                <p:nvPr/>
              </p:nvSpPr>
              <p:spPr>
                <a:xfrm>
                  <a:off x="3759470" y="2620957"/>
                  <a:ext cx="419179" cy="417878"/>
                </a:xfrm>
                <a:prstGeom prst="ellipse"/>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239" name="Group 99"/>
              <p:cNvGrpSpPr/>
              <p:nvPr/>
            </p:nvGrpSpPr>
            <p:grpSpPr bwMode="auto">
              <a:xfrm>
                <a:off x="3522182" y="4465339"/>
                <a:ext cx="656467" cy="419144"/>
                <a:chOff x="3522182" y="4457719"/>
                <a:chExt cx="656467" cy="419144"/>
              </a:xfrm>
            </p:grpSpPr>
            <p:sp>
              <p:nvSpPr>
                <p:cNvPr id="1048952"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953" name="Oval 30"/>
                <p:cNvSpPr/>
                <p:nvPr/>
              </p:nvSpPr>
              <p:spPr>
                <a:xfrm>
                  <a:off x="3759470" y="4457719"/>
                  <a:ext cx="419179" cy="419144"/>
                </a:xfrm>
                <a:prstGeom prst="ellipse"/>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8954"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5"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6"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7"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8"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59"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60"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61"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43" name="Shape 31"/>
        <p:cNvGrpSpPr/>
        <p:nvPr/>
      </p:nvGrpSpPr>
      <p:grpSpPr>
        <a:xfrm>
          <a:off x="0" y="0"/>
          <a:ext cx="0" cy="0"/>
          <a:chOff x="0" y="0"/>
          <a:chExt cx="0" cy="0"/>
        </a:xfrm>
      </p:grpSpPr>
      <p:sp>
        <p:nvSpPr>
          <p:cNvPr id="1049634" name="Google Shape;38;p34"/>
          <p:cNvSpPr/>
          <p:nvPr userDrawn="1"/>
        </p:nvSpPr>
        <p:spPr>
          <a:xfrm>
            <a:off x="0" y="1"/>
            <a:ext cx="9143999" cy="5143499"/>
          </a:xfrm>
          <a:prstGeom prst="rect"/>
          <a:solidFill>
            <a:srgbClr val="F2F2F2">
              <a:alpha val="95294"/>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a:buNone/>
            </a:pPr>
            <a:endParaRPr b="1" cap="none" sz="1050" i="0" strike="noStrike" u="none">
              <a:solidFill>
                <a:schemeClr val="lt1"/>
              </a:solidFill>
              <a:latin typeface="Public Sans"/>
              <a:ea typeface="Public Sans"/>
              <a:cs typeface="Public Sans"/>
              <a:sym typeface="Public Sans"/>
            </a:endParaRPr>
          </a:p>
        </p:txBody>
      </p:sp>
      <p:pic>
        <p:nvPicPr>
          <p:cNvPr id="2097314"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3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3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44" name="Group 60"/>
          <p:cNvGrpSpPr/>
          <p:nvPr userDrawn="1"/>
        </p:nvGrpSpPr>
        <p:grpSpPr>
          <a:xfrm>
            <a:off x="716012" y="759582"/>
            <a:ext cx="3556067" cy="4132337"/>
            <a:chOff x="520700" y="759582"/>
            <a:chExt cx="3556067" cy="4132337"/>
          </a:xfrm>
        </p:grpSpPr>
        <p:cxnSp>
          <p:nvCxnSpPr>
            <p:cNvPr id="3145857" name="Connector: Elbow 102"/>
            <p:cNvCxnSpPr>
              <a:cxnSpLocks/>
              <a:stCxn id="1049637" idx="6"/>
              <a:endCxn id="1049638" idx="2"/>
            </p:cNvCxnSpPr>
            <p:nvPr/>
          </p:nvCxnSpPr>
          <p:spPr bwMode="auto">
            <a:xfrm flipV="1">
              <a:off x="2484438" y="969169"/>
              <a:ext cx="935876" cy="1856582"/>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8" name="Connector: Elbow 106"/>
            <p:cNvCxnSpPr>
              <a:cxnSpLocks/>
              <a:stCxn id="1049637" idx="6"/>
              <a:endCxn id="1049640" idx="2"/>
            </p:cNvCxnSpPr>
            <p:nvPr/>
          </p:nvCxnSpPr>
          <p:spPr bwMode="auto">
            <a:xfrm flipV="1">
              <a:off x="2484438" y="1588294"/>
              <a:ext cx="935876" cy="1237457"/>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59" name="Connector: Elbow 108"/>
            <p:cNvCxnSpPr>
              <a:cxnSpLocks/>
              <a:stCxn id="1049637" idx="6"/>
              <a:endCxn id="1049646" idx="2"/>
            </p:cNvCxnSpPr>
            <p:nvPr/>
          </p:nvCxnSpPr>
          <p:spPr bwMode="auto">
            <a:xfrm flipV="1">
              <a:off x="2484438" y="2206626"/>
              <a:ext cx="935876"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0" name="Connector: Elbow 110"/>
            <p:cNvCxnSpPr>
              <a:cxnSpLocks/>
              <a:stCxn id="1049637" idx="6"/>
              <a:endCxn id="1049650" idx="2"/>
            </p:cNvCxnSpPr>
            <p:nvPr/>
          </p:nvCxnSpPr>
          <p:spPr bwMode="auto">
            <a:xfrm>
              <a:off x="2484438" y="2825751"/>
              <a:ext cx="935875" cy="1856581"/>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1" name="Connector: Elbow 112"/>
            <p:cNvCxnSpPr>
              <a:cxnSpLocks/>
              <a:stCxn id="1049637" idx="6"/>
              <a:endCxn id="1049644" idx="2"/>
            </p:cNvCxnSpPr>
            <p:nvPr/>
          </p:nvCxnSpPr>
          <p:spPr bwMode="auto">
            <a:xfrm>
              <a:off x="2484438" y="2825751"/>
              <a:ext cx="935876" cy="123745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2" name="Connector: Elbow 114"/>
            <p:cNvCxnSpPr>
              <a:cxnSpLocks/>
              <a:stCxn id="1049637" idx="6"/>
              <a:endCxn id="1049642" idx="2"/>
            </p:cNvCxnSpPr>
            <p:nvPr/>
          </p:nvCxnSpPr>
          <p:spPr bwMode="auto">
            <a:xfrm>
              <a:off x="2484438" y="2825751"/>
              <a:ext cx="935876" cy="619126"/>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63" name="Straight Connector 18"/>
            <p:cNvCxnSpPr>
              <a:cxnSpLocks/>
              <a:endCxn id="1049648" idx="2"/>
            </p:cNvCxnSpPr>
            <p:nvPr/>
          </p:nvCxnSpPr>
          <p:spPr bwMode="auto">
            <a:xfrm>
              <a:off x="2484438" y="2825751"/>
              <a:ext cx="935876"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637" name="Oval 49"/>
            <p:cNvSpPr/>
            <p:nvPr/>
          </p:nvSpPr>
          <p:spPr bwMode="auto">
            <a:xfrm>
              <a:off x="520700" y="1843088"/>
              <a:ext cx="1963738" cy="1965325"/>
            </a:xfrm>
            <a:prstGeom prst="ellipse"/>
            <a:solidFill>
              <a:schemeClr val="bg1">
                <a:lumMod val="95000"/>
              </a:schemeClr>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grpSp>
          <p:nvGrpSpPr>
            <p:cNvPr id="445" name="Group 100"/>
            <p:cNvGrpSpPr/>
            <p:nvPr/>
          </p:nvGrpSpPr>
          <p:grpSpPr bwMode="auto">
            <a:xfrm>
              <a:off x="3420306" y="759582"/>
              <a:ext cx="656461" cy="4132337"/>
              <a:chOff x="3522182" y="752447"/>
              <a:chExt cx="656468" cy="4132036"/>
            </a:xfrm>
          </p:grpSpPr>
          <p:grpSp>
            <p:nvGrpSpPr>
              <p:cNvPr id="446" name="Group 15"/>
              <p:cNvGrpSpPr/>
              <p:nvPr/>
            </p:nvGrpSpPr>
            <p:grpSpPr bwMode="auto">
              <a:xfrm>
                <a:off x="3522182" y="752447"/>
                <a:ext cx="656468" cy="419144"/>
                <a:chOff x="3522182" y="782927"/>
                <a:chExt cx="656468" cy="419144"/>
              </a:xfrm>
            </p:grpSpPr>
            <p:sp>
              <p:nvSpPr>
                <p:cNvPr id="1049638" name="Oval 46"/>
                <p:cNvSpPr/>
                <p:nvPr/>
              </p:nvSpPr>
              <p:spPr>
                <a:xfrm>
                  <a:off x="3522182" y="93415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39" name="Oval 48"/>
                <p:cNvSpPr/>
                <p:nvPr/>
              </p:nvSpPr>
              <p:spPr>
                <a:xfrm>
                  <a:off x="3759471" y="782927"/>
                  <a:ext cx="419179" cy="419144"/>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1</a:t>
                  </a:r>
                </a:p>
              </p:txBody>
            </p:sp>
          </p:grpSp>
          <p:grpSp>
            <p:nvGrpSpPr>
              <p:cNvPr id="447" name="Group 16"/>
              <p:cNvGrpSpPr/>
              <p:nvPr/>
            </p:nvGrpSpPr>
            <p:grpSpPr bwMode="auto">
              <a:xfrm>
                <a:off x="3522182" y="1371527"/>
                <a:ext cx="656467" cy="419144"/>
                <a:chOff x="3522182" y="1395657"/>
                <a:chExt cx="656467" cy="419144"/>
              </a:xfrm>
            </p:grpSpPr>
            <p:sp>
              <p:nvSpPr>
                <p:cNvPr id="1049640" name="Oval 43"/>
                <p:cNvSpPr/>
                <p:nvPr/>
              </p:nvSpPr>
              <p:spPr>
                <a:xfrm>
                  <a:off x="3522182" y="1546889"/>
                  <a:ext cx="115799" cy="11668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41" name="Oval 45"/>
                <p:cNvSpPr/>
                <p:nvPr/>
              </p:nvSpPr>
              <p:spPr>
                <a:xfrm>
                  <a:off x="3759470" y="139565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2</a:t>
                  </a:r>
                </a:p>
              </p:txBody>
            </p:sp>
          </p:grpSp>
          <p:grpSp>
            <p:nvGrpSpPr>
              <p:cNvPr id="448" name="Group 26"/>
              <p:cNvGrpSpPr/>
              <p:nvPr/>
            </p:nvGrpSpPr>
            <p:grpSpPr bwMode="auto">
              <a:xfrm>
                <a:off x="3522182" y="3228607"/>
                <a:ext cx="656467" cy="417878"/>
                <a:chOff x="3522182" y="3233686"/>
                <a:chExt cx="656467" cy="417878"/>
              </a:xfrm>
            </p:grpSpPr>
            <p:sp>
              <p:nvSpPr>
                <p:cNvPr id="1049642" name="Oval 40"/>
                <p:cNvSpPr/>
                <p:nvPr/>
              </p:nvSpPr>
              <p:spPr>
                <a:xfrm>
                  <a:off x="3522182" y="3384730"/>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43" name="Oval 42"/>
                <p:cNvSpPr/>
                <p:nvPr/>
              </p:nvSpPr>
              <p:spPr>
                <a:xfrm>
                  <a:off x="3759470" y="3233686"/>
                  <a:ext cx="419179" cy="417878"/>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5</a:t>
                  </a:r>
                </a:p>
              </p:txBody>
            </p:sp>
          </p:grpSp>
          <p:grpSp>
            <p:nvGrpSpPr>
              <p:cNvPr id="449" name="Group 98"/>
              <p:cNvGrpSpPr/>
              <p:nvPr/>
            </p:nvGrpSpPr>
            <p:grpSpPr bwMode="auto">
              <a:xfrm>
                <a:off x="3522182" y="3846259"/>
                <a:ext cx="656467" cy="419144"/>
                <a:chOff x="3522182" y="3844987"/>
                <a:chExt cx="656467" cy="419144"/>
              </a:xfrm>
            </p:grpSpPr>
            <p:sp>
              <p:nvSpPr>
                <p:cNvPr id="1049644" name="Oval 37"/>
                <p:cNvSpPr/>
                <p:nvPr/>
              </p:nvSpPr>
              <p:spPr>
                <a:xfrm>
                  <a:off x="3522182" y="3996218"/>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45" name="Oval 39"/>
                <p:cNvSpPr/>
                <p:nvPr/>
              </p:nvSpPr>
              <p:spPr>
                <a:xfrm>
                  <a:off x="3759470" y="3844987"/>
                  <a:ext cx="419179" cy="419144"/>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6</a:t>
                  </a:r>
                </a:p>
              </p:txBody>
            </p:sp>
          </p:grpSp>
          <p:grpSp>
            <p:nvGrpSpPr>
              <p:cNvPr id="450" name="Group 17"/>
              <p:cNvGrpSpPr/>
              <p:nvPr/>
            </p:nvGrpSpPr>
            <p:grpSpPr bwMode="auto">
              <a:xfrm>
                <a:off x="3522182" y="1990447"/>
                <a:ext cx="656467" cy="417878"/>
                <a:chOff x="3522182" y="2008227"/>
                <a:chExt cx="656467" cy="417878"/>
              </a:xfrm>
            </p:grpSpPr>
            <p:sp>
              <p:nvSpPr>
                <p:cNvPr id="1049646" name="Oval 34"/>
                <p:cNvSpPr/>
                <p:nvPr/>
              </p:nvSpPr>
              <p:spPr>
                <a:xfrm>
                  <a:off x="3522182" y="215927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47" name="Oval 36"/>
                <p:cNvSpPr/>
                <p:nvPr/>
              </p:nvSpPr>
              <p:spPr>
                <a:xfrm>
                  <a:off x="3759470" y="2008227"/>
                  <a:ext cx="419179" cy="417878"/>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3</a:t>
                  </a:r>
                </a:p>
              </p:txBody>
            </p:sp>
          </p:grpSp>
          <p:grpSp>
            <p:nvGrpSpPr>
              <p:cNvPr id="451" name="Group 18"/>
              <p:cNvGrpSpPr/>
              <p:nvPr/>
            </p:nvGrpSpPr>
            <p:grpSpPr bwMode="auto">
              <a:xfrm>
                <a:off x="3522182" y="2609527"/>
                <a:ext cx="656467" cy="417878"/>
                <a:chOff x="3522182" y="2620957"/>
                <a:chExt cx="656467" cy="417878"/>
              </a:xfrm>
            </p:grpSpPr>
            <p:sp>
              <p:nvSpPr>
                <p:cNvPr id="1049648" name="Oval 31"/>
                <p:cNvSpPr/>
                <p:nvPr/>
              </p:nvSpPr>
              <p:spPr>
                <a:xfrm>
                  <a:off x="3522182" y="2772001"/>
                  <a:ext cx="115799" cy="115790"/>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49" name="Oval 33"/>
                <p:cNvSpPr/>
                <p:nvPr/>
              </p:nvSpPr>
              <p:spPr>
                <a:xfrm>
                  <a:off x="3759470" y="2620957"/>
                  <a:ext cx="419179" cy="417878"/>
                </a:xfrm>
                <a:prstGeom prst="ellipse"/>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4</a:t>
                  </a:r>
                </a:p>
              </p:txBody>
            </p:sp>
          </p:grpSp>
          <p:grpSp>
            <p:nvGrpSpPr>
              <p:cNvPr id="452" name="Group 99"/>
              <p:cNvGrpSpPr/>
              <p:nvPr/>
            </p:nvGrpSpPr>
            <p:grpSpPr bwMode="auto">
              <a:xfrm>
                <a:off x="3522182" y="4465339"/>
                <a:ext cx="656467" cy="419144"/>
                <a:chOff x="3522182" y="4457719"/>
                <a:chExt cx="656467" cy="419144"/>
              </a:xfrm>
            </p:grpSpPr>
            <p:sp>
              <p:nvSpPr>
                <p:cNvPr id="1049650" name="Oval 28"/>
                <p:cNvSpPr/>
                <p:nvPr/>
              </p:nvSpPr>
              <p:spPr>
                <a:xfrm>
                  <a:off x="3522182" y="4608950"/>
                  <a:ext cx="115799" cy="116682"/>
                </a:xfrm>
                <a:prstGeom prst="ellipse"/>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651" name="Oval 30"/>
                <p:cNvSpPr/>
                <p:nvPr/>
              </p:nvSpPr>
              <p:spPr>
                <a:xfrm>
                  <a:off x="3759470" y="4457719"/>
                  <a:ext cx="419179" cy="419144"/>
                </a:xfrm>
                <a:prstGeom prst="ellipse"/>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r>
                    <a:rPr b="1" dirty="0" sz="900" i="1" kern="0" lang="en-IN">
                      <a:solidFill>
                        <a:schemeClr val="bg1"/>
                      </a:solidFill>
                      <a:latin typeface="Public Sans" pitchFamily="2" charset="0"/>
                      <a:sym typeface="Arial"/>
                    </a:rPr>
                    <a:t>7</a:t>
                  </a:r>
                </a:p>
              </p:txBody>
            </p:sp>
          </p:grpSp>
        </p:grpSp>
      </p:grpSp>
      <p:sp>
        <p:nvSpPr>
          <p:cNvPr id="1049652" name="Text Placeholder 16"/>
          <p:cNvSpPr>
            <a:spLocks noGrp="1"/>
          </p:cNvSpPr>
          <p:nvPr>
            <p:ph type="body" sz="quarter" idx="14"/>
          </p:nvPr>
        </p:nvSpPr>
        <p:spPr>
          <a:xfrm>
            <a:off x="840506" y="2665719"/>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53" name="Text Placeholder 16"/>
          <p:cNvSpPr>
            <a:spLocks noGrp="1"/>
          </p:cNvSpPr>
          <p:nvPr>
            <p:ph type="body" sz="quarter" idx="15"/>
          </p:nvPr>
        </p:nvSpPr>
        <p:spPr>
          <a:xfrm>
            <a:off x="4414166"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54" name="Text Placeholder 16"/>
          <p:cNvSpPr>
            <a:spLocks noGrp="1"/>
          </p:cNvSpPr>
          <p:nvPr>
            <p:ph type="body" sz="quarter" idx="17"/>
          </p:nvPr>
        </p:nvSpPr>
        <p:spPr>
          <a:xfrm>
            <a:off x="4414166"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55" name="Text Placeholder 16"/>
          <p:cNvSpPr>
            <a:spLocks noGrp="1"/>
          </p:cNvSpPr>
          <p:nvPr>
            <p:ph type="body" sz="quarter" idx="19"/>
          </p:nvPr>
        </p:nvSpPr>
        <p:spPr>
          <a:xfrm>
            <a:off x="4414166"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56" name="Text Placeholder 16"/>
          <p:cNvSpPr>
            <a:spLocks noGrp="1"/>
          </p:cNvSpPr>
          <p:nvPr>
            <p:ph type="body" sz="quarter" idx="21"/>
          </p:nvPr>
        </p:nvSpPr>
        <p:spPr>
          <a:xfrm>
            <a:off x="4414166"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57" name="Text Placeholder 16"/>
          <p:cNvSpPr>
            <a:spLocks noGrp="1"/>
          </p:cNvSpPr>
          <p:nvPr>
            <p:ph type="body" sz="quarter" idx="22"/>
          </p:nvPr>
        </p:nvSpPr>
        <p:spPr>
          <a:xfrm>
            <a:off x="4414166"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58" name="Text Placeholder 16"/>
          <p:cNvSpPr>
            <a:spLocks noGrp="1"/>
          </p:cNvSpPr>
          <p:nvPr>
            <p:ph type="body" sz="quarter" idx="23"/>
          </p:nvPr>
        </p:nvSpPr>
        <p:spPr>
          <a:xfrm>
            <a:off x="4414166"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59" name="Text Placeholder 16"/>
          <p:cNvSpPr>
            <a:spLocks noGrp="1"/>
          </p:cNvSpPr>
          <p:nvPr>
            <p:ph type="body" sz="quarter" idx="24"/>
          </p:nvPr>
        </p:nvSpPr>
        <p:spPr>
          <a:xfrm>
            <a:off x="4414166"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80" name="Shape 31"/>
        <p:cNvGrpSpPr/>
        <p:nvPr/>
      </p:nvGrpSpPr>
      <p:grpSpPr>
        <a:xfrm>
          <a:off x="0" y="0"/>
          <a:ext cx="0" cy="0"/>
          <a:chOff x="0" y="0"/>
          <a:chExt cx="0" cy="0"/>
        </a:xfrm>
      </p:grpSpPr>
      <p:pic>
        <p:nvPicPr>
          <p:cNvPr id="209723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4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4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81" name="Group 3"/>
          <p:cNvGrpSpPr/>
          <p:nvPr userDrawn="1"/>
        </p:nvGrpSpPr>
        <p:grpSpPr>
          <a:xfrm>
            <a:off x="1060707" y="857568"/>
            <a:ext cx="3060700" cy="3921125"/>
            <a:chOff x="520700" y="865188"/>
            <a:chExt cx="3060700" cy="3921125"/>
          </a:xfrm>
        </p:grpSpPr>
        <p:cxnSp>
          <p:nvCxnSpPr>
            <p:cNvPr id="3145786" name="Connector: Elbow 57"/>
            <p:cNvCxnSpPr>
              <a:cxnSpLocks/>
              <a:stCxn id="1049050" idx="6"/>
              <a:endCxn id="1049051"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7" name="Connector: Elbow 58"/>
            <p:cNvCxnSpPr>
              <a:cxnSpLocks/>
              <a:stCxn id="1049050" idx="6"/>
              <a:endCxn id="1049052"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8" name="Connector: Elbow 59"/>
            <p:cNvCxnSpPr>
              <a:cxnSpLocks/>
              <a:stCxn id="1049050" idx="6"/>
              <a:endCxn id="1049055"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89" name="Connector: Elbow 60"/>
            <p:cNvCxnSpPr>
              <a:cxnSpLocks/>
              <a:stCxn id="1049050" idx="6"/>
              <a:endCxn id="1049057"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0" name="Connector: Elbow 61"/>
            <p:cNvCxnSpPr>
              <a:cxnSpLocks/>
              <a:stCxn id="1049050" idx="6"/>
              <a:endCxn id="1049054"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1" name="Connector: Elbow 62"/>
            <p:cNvCxnSpPr>
              <a:cxnSpLocks/>
              <a:stCxn id="1049050" idx="6"/>
              <a:endCxn id="1049053"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10"/>
            <p:cNvCxnSpPr>
              <a:cxnSpLocks/>
              <a:endCxn id="1049056"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50" name="Oval 11"/>
            <p:cNvSpPr/>
            <p:nvPr/>
          </p:nvSpPr>
          <p:spPr bwMode="auto">
            <a:xfrm>
              <a:off x="520700" y="1843088"/>
              <a:ext cx="1963738" cy="1965325"/>
            </a:xfrm>
            <a:prstGeom prst="ellipse"/>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9051" name="Oval 13"/>
            <p:cNvSpPr/>
            <p:nvPr/>
          </p:nvSpPr>
          <p:spPr bwMode="auto">
            <a:xfrm>
              <a:off x="3375025" y="865188"/>
              <a:ext cx="206375" cy="207962"/>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52"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53" name="Oval 17"/>
            <p:cNvSpPr/>
            <p:nvPr/>
          </p:nvSpPr>
          <p:spPr bwMode="auto">
            <a:xfrm>
              <a:off x="3375025" y="3341688"/>
              <a:ext cx="206375" cy="206375"/>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54"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55" name="Oval 21"/>
            <p:cNvSpPr/>
            <p:nvPr/>
          </p:nvSpPr>
          <p:spPr bwMode="auto">
            <a:xfrm>
              <a:off x="3375025" y="2103438"/>
              <a:ext cx="206375" cy="206375"/>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56"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057" name="Oval 25"/>
            <p:cNvSpPr/>
            <p:nvPr/>
          </p:nvSpPr>
          <p:spPr bwMode="auto">
            <a:xfrm>
              <a:off x="3375025" y="4578350"/>
              <a:ext cx="206375" cy="207963"/>
            </a:xfrm>
            <a:prstGeom prst="ellipse"/>
            <a:solidFill>
              <a:schemeClr val="bg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9058"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59"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60"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61"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62"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63"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64"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65"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80" name="Shape 31"/>
        <p:cNvGrpSpPr/>
        <p:nvPr/>
      </p:nvGrpSpPr>
      <p:grpSpPr>
        <a:xfrm>
          <a:off x="0" y="0"/>
          <a:ext cx="0" cy="0"/>
          <a:chOff x="0" y="0"/>
          <a:chExt cx="0" cy="0"/>
        </a:xfrm>
      </p:grpSpPr>
      <p:pic>
        <p:nvPicPr>
          <p:cNvPr id="209719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77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77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81" name="Group 3"/>
          <p:cNvGrpSpPr/>
          <p:nvPr userDrawn="1"/>
        </p:nvGrpSpPr>
        <p:grpSpPr>
          <a:xfrm>
            <a:off x="1060707" y="857568"/>
            <a:ext cx="3060700" cy="3921125"/>
            <a:chOff x="520700" y="865188"/>
            <a:chExt cx="3060700" cy="3921125"/>
          </a:xfrm>
        </p:grpSpPr>
        <p:cxnSp>
          <p:nvCxnSpPr>
            <p:cNvPr id="3145744" name="Connector: Elbow 57"/>
            <p:cNvCxnSpPr>
              <a:cxnSpLocks/>
              <a:stCxn id="1048780" idx="6"/>
              <a:endCxn id="1048781"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Connector: Elbow 58"/>
            <p:cNvCxnSpPr>
              <a:cxnSpLocks/>
              <a:stCxn id="1048780" idx="6"/>
              <a:endCxn id="1048782"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Connector: Elbow 59"/>
            <p:cNvCxnSpPr>
              <a:cxnSpLocks/>
              <a:stCxn id="1048780" idx="6"/>
              <a:endCxn id="1048785"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Connector: Elbow 60"/>
            <p:cNvCxnSpPr>
              <a:cxnSpLocks/>
              <a:stCxn id="1048780" idx="6"/>
              <a:endCxn id="1048787"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or: Elbow 61"/>
            <p:cNvCxnSpPr>
              <a:cxnSpLocks/>
              <a:stCxn id="1048780" idx="6"/>
              <a:endCxn id="1048784"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Connector: Elbow 62"/>
            <p:cNvCxnSpPr>
              <a:cxnSpLocks/>
              <a:stCxn id="1048780" idx="6"/>
              <a:endCxn id="1048783"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Straight Connector 10"/>
            <p:cNvCxnSpPr>
              <a:cxnSpLocks/>
              <a:endCxn id="1048786"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780" name="Oval 11"/>
            <p:cNvSpPr/>
            <p:nvPr/>
          </p:nvSpPr>
          <p:spPr bwMode="auto">
            <a:xfrm>
              <a:off x="520700" y="1843088"/>
              <a:ext cx="1963738" cy="1965325"/>
            </a:xfrm>
            <a:prstGeom prst="ellipse"/>
            <a:solidFill>
              <a:schemeClr val="bg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8781" name="Oval 13"/>
            <p:cNvSpPr/>
            <p:nvPr/>
          </p:nvSpPr>
          <p:spPr bwMode="auto">
            <a:xfrm>
              <a:off x="3375025" y="865188"/>
              <a:ext cx="206375" cy="207962"/>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82"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83" name="Oval 17"/>
            <p:cNvSpPr/>
            <p:nvPr/>
          </p:nvSpPr>
          <p:spPr bwMode="auto">
            <a:xfrm>
              <a:off x="3375025" y="3341688"/>
              <a:ext cx="206375" cy="206375"/>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84"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85" name="Oval 21"/>
            <p:cNvSpPr/>
            <p:nvPr/>
          </p:nvSpPr>
          <p:spPr bwMode="auto">
            <a:xfrm>
              <a:off x="3375025" y="2103438"/>
              <a:ext cx="206375" cy="206375"/>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86"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8787" name="Oval 25"/>
            <p:cNvSpPr/>
            <p:nvPr/>
          </p:nvSpPr>
          <p:spPr bwMode="auto">
            <a:xfrm>
              <a:off x="3375025" y="4578350"/>
              <a:ext cx="206375" cy="207963"/>
            </a:xfrm>
            <a:prstGeom prst="ellipse"/>
            <a:solidFill>
              <a:schemeClr val="tx2"/>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8788"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89"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90"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91"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92"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93"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94"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795"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88" name="Shape 31"/>
        <p:cNvGrpSpPr/>
        <p:nvPr/>
      </p:nvGrpSpPr>
      <p:grpSpPr>
        <a:xfrm>
          <a:off x="0" y="0"/>
          <a:ext cx="0" cy="0"/>
          <a:chOff x="0" y="0"/>
          <a:chExt cx="0" cy="0"/>
        </a:xfrm>
      </p:grpSpPr>
      <p:pic>
        <p:nvPicPr>
          <p:cNvPr id="209729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46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46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89" name="Group 3"/>
          <p:cNvGrpSpPr/>
          <p:nvPr userDrawn="1"/>
        </p:nvGrpSpPr>
        <p:grpSpPr>
          <a:xfrm>
            <a:off x="1060707" y="857568"/>
            <a:ext cx="3060700" cy="3921125"/>
            <a:chOff x="520700" y="865188"/>
            <a:chExt cx="3060700" cy="3921125"/>
          </a:xfrm>
        </p:grpSpPr>
        <p:cxnSp>
          <p:nvCxnSpPr>
            <p:cNvPr id="3145828" name="Connector: Elbow 57"/>
            <p:cNvCxnSpPr>
              <a:cxnSpLocks/>
              <a:stCxn id="1049465" idx="6"/>
              <a:endCxn id="1049466" idx="2"/>
            </p:cNvCxnSpPr>
            <p:nvPr/>
          </p:nvCxnSpPr>
          <p:spPr bwMode="auto">
            <a:xfrm flipV="1">
              <a:off x="2484438" y="968375"/>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29" name="Connector: Elbow 58"/>
            <p:cNvCxnSpPr>
              <a:cxnSpLocks/>
              <a:stCxn id="1049465" idx="6"/>
              <a:endCxn id="1049467" idx="2"/>
            </p:cNvCxnSpPr>
            <p:nvPr/>
          </p:nvCxnSpPr>
          <p:spPr bwMode="auto">
            <a:xfrm flipV="1">
              <a:off x="2484438" y="1587500"/>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0" name="Connector: Elbow 59"/>
            <p:cNvCxnSpPr>
              <a:cxnSpLocks/>
              <a:stCxn id="1049465" idx="6"/>
              <a:endCxn id="1049470" idx="2"/>
            </p:cNvCxnSpPr>
            <p:nvPr/>
          </p:nvCxnSpPr>
          <p:spPr bwMode="auto">
            <a:xfrm flipV="1">
              <a:off x="2484438" y="2206625"/>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1" name="Connector: Elbow 60"/>
            <p:cNvCxnSpPr>
              <a:cxnSpLocks/>
              <a:stCxn id="1049465" idx="6"/>
              <a:endCxn id="1049472" idx="2"/>
            </p:cNvCxnSpPr>
            <p:nvPr/>
          </p:nvCxnSpPr>
          <p:spPr bwMode="auto">
            <a:xfrm>
              <a:off x="2484438" y="2825751"/>
              <a:ext cx="890587" cy="185737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2" name="Connector: Elbow 61"/>
            <p:cNvCxnSpPr>
              <a:cxnSpLocks/>
              <a:stCxn id="1049465" idx="6"/>
              <a:endCxn id="1049469" idx="2"/>
            </p:cNvCxnSpPr>
            <p:nvPr/>
          </p:nvCxnSpPr>
          <p:spPr bwMode="auto">
            <a:xfrm>
              <a:off x="2484438" y="2825751"/>
              <a:ext cx="890587" cy="1238250"/>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3" name="Connector: Elbow 62"/>
            <p:cNvCxnSpPr>
              <a:cxnSpLocks/>
              <a:stCxn id="1049465" idx="6"/>
              <a:endCxn id="1049468" idx="2"/>
            </p:cNvCxnSpPr>
            <p:nvPr/>
          </p:nvCxnSpPr>
          <p:spPr bwMode="auto">
            <a:xfrm>
              <a:off x="2484438" y="2825751"/>
              <a:ext cx="890587" cy="619125"/>
            </a:xfrm>
            <a:prstGeom prst="bentConnector3"/>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834" name="Straight Connector 10"/>
            <p:cNvCxnSpPr>
              <a:cxnSpLocks/>
              <a:endCxn id="1049471" idx="2"/>
            </p:cNvCxnSpPr>
            <p:nvPr/>
          </p:nvCxnSpPr>
          <p:spPr bwMode="auto">
            <a:xfrm>
              <a:off x="2484438" y="2825751"/>
              <a:ext cx="890587"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65" name="Oval 11"/>
            <p:cNvSpPr/>
            <p:nvPr/>
          </p:nvSpPr>
          <p:spPr bwMode="auto">
            <a:xfrm>
              <a:off x="520700" y="1843088"/>
              <a:ext cx="1963738" cy="1965325"/>
            </a:xfrm>
            <a:prstGeom prst="ellipse"/>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1500" i="1" kern="0" lang="en-IN">
                <a:solidFill>
                  <a:schemeClr val="tx1"/>
                </a:solidFill>
                <a:latin typeface="Public Sans" pitchFamily="2" charset="0"/>
                <a:sym typeface="Arial"/>
              </a:endParaRPr>
            </a:p>
          </p:txBody>
        </p:sp>
        <p:sp>
          <p:nvSpPr>
            <p:cNvPr id="1049466" name="Oval 13"/>
            <p:cNvSpPr/>
            <p:nvPr/>
          </p:nvSpPr>
          <p:spPr bwMode="auto">
            <a:xfrm>
              <a:off x="3375025" y="865188"/>
              <a:ext cx="206375" cy="207962"/>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67" name="Oval 15"/>
            <p:cNvSpPr/>
            <p:nvPr/>
          </p:nvSpPr>
          <p:spPr bwMode="auto">
            <a:xfrm>
              <a:off x="3375025" y="1484313"/>
              <a:ext cx="206375" cy="207962"/>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68" name="Oval 17"/>
            <p:cNvSpPr/>
            <p:nvPr/>
          </p:nvSpPr>
          <p:spPr bwMode="auto">
            <a:xfrm>
              <a:off x="3375025" y="3341688"/>
              <a:ext cx="206375" cy="206375"/>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69" name="Oval 19"/>
            <p:cNvSpPr/>
            <p:nvPr/>
          </p:nvSpPr>
          <p:spPr bwMode="auto">
            <a:xfrm>
              <a:off x="3375025" y="3959226"/>
              <a:ext cx="206375" cy="207963"/>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70" name="Oval 21"/>
            <p:cNvSpPr/>
            <p:nvPr/>
          </p:nvSpPr>
          <p:spPr bwMode="auto">
            <a:xfrm>
              <a:off x="3375025" y="2103438"/>
              <a:ext cx="206375" cy="206375"/>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71" name="Oval 23"/>
            <p:cNvSpPr/>
            <p:nvPr/>
          </p:nvSpPr>
          <p:spPr bwMode="auto">
            <a:xfrm>
              <a:off x="3375025" y="2722563"/>
              <a:ext cx="206375" cy="206375"/>
            </a:xfrm>
            <a:prstGeom prst="ellipse"/>
            <a:solidFill>
              <a:schemeClr val="bg1">
                <a:lumMod val="85000"/>
              </a:schemeClr>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sp>
          <p:nvSpPr>
            <p:cNvPr id="1049472" name="Oval 25"/>
            <p:cNvSpPr/>
            <p:nvPr/>
          </p:nvSpPr>
          <p:spPr bwMode="auto">
            <a:xfrm>
              <a:off x="3375025" y="4578350"/>
              <a:ext cx="206375" cy="207963"/>
            </a:xfrm>
            <a:prstGeom prst="ellipse"/>
            <a:solidFill>
              <a:schemeClr val="accent4"/>
            </a:solidFill>
            <a:ln w="12700">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buClr>
                  <a:srgbClr val="000000"/>
                </a:buClr>
                <a:buFont typeface="Arial"/>
                <a:buNone/>
              </a:pPr>
              <a:endParaRPr b="1" dirty="0" sz="2000" i="1" kern="0" lang="en-IN">
                <a:solidFill>
                  <a:schemeClr val="tx1"/>
                </a:solidFill>
                <a:latin typeface="Public Sans" pitchFamily="2" charset="0"/>
                <a:sym typeface="Arial"/>
              </a:endParaRPr>
            </a:p>
          </p:txBody>
        </p:sp>
      </p:grpSp>
      <p:sp>
        <p:nvSpPr>
          <p:cNvPr id="1049473" name="Text Placeholder 16"/>
          <p:cNvSpPr>
            <a:spLocks noGrp="1"/>
          </p:cNvSpPr>
          <p:nvPr>
            <p:ph type="body" sz="quarter" idx="14"/>
          </p:nvPr>
        </p:nvSpPr>
        <p:spPr>
          <a:xfrm>
            <a:off x="1185201" y="2658059"/>
            <a:ext cx="1714750" cy="320142"/>
          </a:xfrm>
          <a:prstGeom prst="rect"/>
        </p:spPr>
        <p:txBody>
          <a:bodyPr anchor="ctr"/>
          <a:lstStyle>
            <a:lvl1pPr algn="ctr">
              <a:defRPr b="1"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74" name="Text Placeholder 16"/>
          <p:cNvSpPr>
            <a:spLocks noGrp="1"/>
          </p:cNvSpPr>
          <p:nvPr>
            <p:ph type="body" sz="quarter" idx="15"/>
          </p:nvPr>
        </p:nvSpPr>
        <p:spPr>
          <a:xfrm>
            <a:off x="4227733" y="142795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75" name="Text Placeholder 16"/>
          <p:cNvSpPr>
            <a:spLocks noGrp="1"/>
          </p:cNvSpPr>
          <p:nvPr>
            <p:ph type="body" sz="quarter" idx="17"/>
          </p:nvPr>
        </p:nvSpPr>
        <p:spPr>
          <a:xfrm>
            <a:off x="4227733" y="266567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76" name="Text Placeholder 16"/>
          <p:cNvSpPr>
            <a:spLocks noGrp="1"/>
          </p:cNvSpPr>
          <p:nvPr>
            <p:ph type="body" sz="quarter" idx="19"/>
          </p:nvPr>
        </p:nvSpPr>
        <p:spPr>
          <a:xfrm>
            <a:off x="4227733" y="39033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77" name="Text Placeholder 16"/>
          <p:cNvSpPr>
            <a:spLocks noGrp="1"/>
          </p:cNvSpPr>
          <p:nvPr>
            <p:ph type="body" sz="quarter" idx="21"/>
          </p:nvPr>
        </p:nvSpPr>
        <p:spPr>
          <a:xfrm>
            <a:off x="4227733" y="80909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78" name="Text Placeholder 16"/>
          <p:cNvSpPr>
            <a:spLocks noGrp="1"/>
          </p:cNvSpPr>
          <p:nvPr>
            <p:ph type="body" sz="quarter" idx="22"/>
          </p:nvPr>
        </p:nvSpPr>
        <p:spPr>
          <a:xfrm>
            <a:off x="4227733" y="204681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79" name="Text Placeholder 16"/>
          <p:cNvSpPr>
            <a:spLocks noGrp="1"/>
          </p:cNvSpPr>
          <p:nvPr>
            <p:ph type="body" sz="quarter" idx="23"/>
          </p:nvPr>
        </p:nvSpPr>
        <p:spPr>
          <a:xfrm>
            <a:off x="4227733" y="3284538"/>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480" name="Text Placeholder 16"/>
          <p:cNvSpPr>
            <a:spLocks noGrp="1"/>
          </p:cNvSpPr>
          <p:nvPr>
            <p:ph type="body" sz="quarter" idx="24"/>
          </p:nvPr>
        </p:nvSpPr>
        <p:spPr>
          <a:xfrm>
            <a:off x="4227733" y="4522260"/>
            <a:ext cx="4206055" cy="320142"/>
          </a:xfrm>
          <a:prstGeom prst="rect"/>
        </p:spPr>
        <p:txBody>
          <a:bodyPr anchor="ctr"/>
          <a:lstStyle>
            <a:lvl1pPr algn="l">
              <a:defRPr b="1" sz="12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47" name="Shape 31"/>
        <p:cNvGrpSpPr/>
        <p:nvPr/>
      </p:nvGrpSpPr>
      <p:grpSpPr>
        <a:xfrm>
          <a:off x="0" y="0"/>
          <a:ext cx="0" cy="0"/>
          <a:chOff x="0" y="0"/>
          <a:chExt cx="0" cy="0"/>
        </a:xfrm>
      </p:grpSpPr>
      <p:pic>
        <p:nvPicPr>
          <p:cNvPr id="209716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07"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608"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148" name="Group 3"/>
          <p:cNvGrpSpPr/>
          <p:nvPr userDrawn="1"/>
        </p:nvGrpSpPr>
        <p:grpSpPr>
          <a:xfrm>
            <a:off x="2441263" y="1060409"/>
            <a:ext cx="4259386" cy="3399177"/>
            <a:chOff x="2441263" y="1068029"/>
            <a:chExt cx="4259386" cy="3399177"/>
          </a:xfrm>
        </p:grpSpPr>
        <p:pic>
          <p:nvPicPr>
            <p:cNvPr id="2097167" name="Picture 4" descr="Icon  Description automatically generated"/>
            <p:cNvPicPr>
              <a:picLocks noChangeAspect="1"/>
            </p:cNvPicPr>
            <p:nvPr/>
          </p:nvPicPr>
          <p:blipFill>
            <a:blip xmlns:r="http://schemas.openxmlformats.org/officeDocument/2006/relationships" r:embed="rId2"/>
            <a:stretch>
              <a:fillRect/>
            </a:stretch>
          </p:blipFill>
          <p:spPr>
            <a:xfrm>
              <a:off x="2625376" y="1068029"/>
              <a:ext cx="3885072" cy="3371043"/>
            </a:xfrm>
            <a:prstGeom prst="rect"/>
          </p:spPr>
        </p:pic>
        <p:grpSp>
          <p:nvGrpSpPr>
            <p:cNvPr id="149" name="Group 5"/>
            <p:cNvGrpSpPr/>
            <p:nvPr/>
          </p:nvGrpSpPr>
          <p:grpSpPr>
            <a:xfrm>
              <a:off x="2441263" y="1089939"/>
              <a:ext cx="4259386" cy="3377267"/>
              <a:chOff x="2441263" y="1089939"/>
              <a:chExt cx="4259386" cy="3377267"/>
            </a:xfrm>
          </p:grpSpPr>
          <p:sp>
            <p:nvSpPr>
              <p:cNvPr id="1048609" name="Oval 33"/>
              <p:cNvSpPr/>
              <p:nvPr/>
            </p:nvSpPr>
            <p:spPr>
              <a:xfrm>
                <a:off x="6618723" y="2315344"/>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10" name="Oval 31"/>
              <p:cNvSpPr/>
              <p:nvPr/>
            </p:nvSpPr>
            <p:spPr>
              <a:xfrm>
                <a:off x="6426200" y="3567533"/>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11" name="Oval 29"/>
              <p:cNvSpPr/>
              <p:nvPr/>
            </p:nvSpPr>
            <p:spPr>
              <a:xfrm>
                <a:off x="5448688" y="4385279"/>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12" name="Oval 27"/>
              <p:cNvSpPr/>
              <p:nvPr/>
            </p:nvSpPr>
            <p:spPr>
              <a:xfrm>
                <a:off x="6444214" y="1089939"/>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13" name="Oval 25"/>
              <p:cNvSpPr/>
              <p:nvPr/>
            </p:nvSpPr>
            <p:spPr>
              <a:xfrm>
                <a:off x="2441263" y="2315345"/>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14" name="Oval 23"/>
              <p:cNvSpPr/>
              <p:nvPr/>
            </p:nvSpPr>
            <p:spPr>
              <a:xfrm>
                <a:off x="2619761" y="3574306"/>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15" name="Oval 21"/>
              <p:cNvSpPr/>
              <p:nvPr/>
            </p:nvSpPr>
            <p:spPr>
              <a:xfrm>
                <a:off x="3592732" y="4385280"/>
                <a:ext cx="81926" cy="81926"/>
              </a:xfrm>
              <a:prstGeom prst="ellipse"/>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16" name="Oval 19"/>
              <p:cNvSpPr/>
              <p:nvPr/>
            </p:nvSpPr>
            <p:spPr>
              <a:xfrm>
                <a:off x="2619761" y="1096713"/>
                <a:ext cx="81926" cy="81926"/>
              </a:xfrm>
              <a:prstGeom prst="ellipse"/>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150" name="Group 6"/>
            <p:cNvGrpSpPr/>
            <p:nvPr/>
          </p:nvGrpSpPr>
          <p:grpSpPr>
            <a:xfrm>
              <a:off x="3551613" y="1402488"/>
              <a:ext cx="2053983" cy="2053983"/>
              <a:chOff x="3766548" y="1602249"/>
              <a:chExt cx="2053983" cy="2053983"/>
            </a:xfrm>
          </p:grpSpPr>
          <p:sp>
            <p:nvSpPr>
              <p:cNvPr id="1048617" name="Oval 8"/>
              <p:cNvSpPr/>
              <p:nvPr/>
            </p:nvSpPr>
            <p:spPr>
              <a:xfrm>
                <a:off x="3766548" y="1602249"/>
                <a:ext cx="2053983" cy="2053983"/>
              </a:xfrm>
              <a:prstGeom prst="ellipse"/>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618" name="Oval 9"/>
              <p:cNvSpPr/>
              <p:nvPr/>
            </p:nvSpPr>
            <p:spPr>
              <a:xfrm>
                <a:off x="3820905" y="1656606"/>
                <a:ext cx="1945269" cy="1945269"/>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619" name="Text Placeholder 16"/>
          <p:cNvSpPr>
            <a:spLocks noGrp="1"/>
          </p:cNvSpPr>
          <p:nvPr>
            <p:ph type="body" sz="quarter" idx="14"/>
          </p:nvPr>
        </p:nvSpPr>
        <p:spPr>
          <a:xfrm>
            <a:off x="3719246" y="2264415"/>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20" name="Text Placeholder 16"/>
          <p:cNvSpPr>
            <a:spLocks noGrp="1"/>
          </p:cNvSpPr>
          <p:nvPr>
            <p:ph type="body" sz="quarter" idx="15"/>
          </p:nvPr>
        </p:nvSpPr>
        <p:spPr>
          <a:xfrm>
            <a:off x="817135" y="961109"/>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21" name="Text Placeholder 16"/>
          <p:cNvSpPr>
            <a:spLocks noGrp="1"/>
          </p:cNvSpPr>
          <p:nvPr>
            <p:ph type="body" sz="quarter" idx="16"/>
          </p:nvPr>
        </p:nvSpPr>
        <p:spPr>
          <a:xfrm>
            <a:off x="633920" y="2188616"/>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22" name="Text Placeholder 16"/>
          <p:cNvSpPr>
            <a:spLocks noGrp="1"/>
          </p:cNvSpPr>
          <p:nvPr>
            <p:ph type="body" sz="quarter" idx="17"/>
          </p:nvPr>
        </p:nvSpPr>
        <p:spPr>
          <a:xfrm>
            <a:off x="803908" y="344885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23" name="Text Placeholder 16"/>
          <p:cNvSpPr>
            <a:spLocks noGrp="1"/>
          </p:cNvSpPr>
          <p:nvPr>
            <p:ph type="body" sz="quarter" idx="18"/>
          </p:nvPr>
        </p:nvSpPr>
        <p:spPr>
          <a:xfrm>
            <a:off x="1798245" y="425855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24" name="Text Placeholder 16"/>
          <p:cNvSpPr>
            <a:spLocks noGrp="1"/>
          </p:cNvSpPr>
          <p:nvPr>
            <p:ph type="body" sz="quarter" idx="19"/>
          </p:nvPr>
        </p:nvSpPr>
        <p:spPr>
          <a:xfrm>
            <a:off x="6615516" y="961109"/>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25" name="Text Placeholder 16"/>
          <p:cNvSpPr>
            <a:spLocks noGrp="1"/>
          </p:cNvSpPr>
          <p:nvPr>
            <p:ph type="body" sz="quarter" idx="20"/>
          </p:nvPr>
        </p:nvSpPr>
        <p:spPr>
          <a:xfrm>
            <a:off x="6787154" y="2188616"/>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26" name="Text Placeholder 16"/>
          <p:cNvSpPr>
            <a:spLocks noGrp="1"/>
          </p:cNvSpPr>
          <p:nvPr>
            <p:ph type="body" sz="quarter" idx="21"/>
          </p:nvPr>
        </p:nvSpPr>
        <p:spPr>
          <a:xfrm>
            <a:off x="6602289" y="344885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627" name="Text Placeholder 16"/>
          <p:cNvSpPr>
            <a:spLocks noGrp="1"/>
          </p:cNvSpPr>
          <p:nvPr>
            <p:ph type="body" sz="quarter" idx="22"/>
          </p:nvPr>
        </p:nvSpPr>
        <p:spPr>
          <a:xfrm>
            <a:off x="5584940" y="425855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63" name="Shape 31"/>
        <p:cNvGrpSpPr/>
        <p:nvPr/>
      </p:nvGrpSpPr>
      <p:grpSpPr>
        <a:xfrm>
          <a:off x="0" y="0"/>
          <a:ext cx="0" cy="0"/>
          <a:chOff x="0" y="0"/>
          <a:chExt cx="0" cy="0"/>
        </a:xfrm>
      </p:grpSpPr>
      <p:pic>
        <p:nvPicPr>
          <p:cNvPr id="209727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69"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70"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64" name="Group 3"/>
          <p:cNvGrpSpPr/>
          <p:nvPr userDrawn="1"/>
        </p:nvGrpSpPr>
        <p:grpSpPr>
          <a:xfrm>
            <a:off x="1941529" y="1105301"/>
            <a:ext cx="5260942" cy="3388546"/>
            <a:chOff x="1941529" y="1120931"/>
            <a:chExt cx="5260942" cy="3388546"/>
          </a:xfrm>
        </p:grpSpPr>
        <p:pic>
          <p:nvPicPr>
            <p:cNvPr id="2097274" name="Picture 4" descr="A picture containing icon  Description automatically generated"/>
            <p:cNvPicPr>
              <a:picLocks noChangeAspect="1"/>
            </p:cNvPicPr>
            <p:nvPr/>
          </p:nvPicPr>
          <p:blipFill>
            <a:blip xmlns:r="http://schemas.openxmlformats.org/officeDocument/2006/relationships" r:embed="rId2"/>
            <a:stretch>
              <a:fillRect/>
            </a:stretch>
          </p:blipFill>
          <p:spPr>
            <a:xfrm>
              <a:off x="1941529" y="1120931"/>
              <a:ext cx="5260942" cy="3388546"/>
            </a:xfrm>
            <a:prstGeom prst="rect"/>
            <a:effectLst>
              <a:outerShdw algn="tl" blurRad="50800" dir="2700000" dist="38100" rotWithShape="0">
                <a:prstClr val="black">
                  <a:alpha val="40000"/>
                </a:prstClr>
              </a:outerShdw>
            </a:effectLst>
          </p:spPr>
        </p:pic>
        <p:sp>
          <p:nvSpPr>
            <p:cNvPr id="1049371" name="TextBox 14"/>
            <p:cNvSpPr txBox="1"/>
            <p:nvPr/>
          </p:nvSpPr>
          <p:spPr>
            <a:xfrm>
              <a:off x="2881078" y="1323880"/>
              <a:ext cx="358033" cy="307777"/>
            </a:xfrm>
            <a:prstGeom prst="rect"/>
            <a:noFill/>
          </p:spPr>
          <p:txBody>
            <a:bodyPr wrap="square">
              <a:spAutoFit/>
            </a:bodyPr>
            <a:p>
              <a:pPr algn="ctr"/>
              <a:r>
                <a:rPr b="1" dirty="0" i="1" lang="en-IN">
                  <a:latin typeface="Public Sans" pitchFamily="2" charset="0"/>
                </a:rPr>
                <a:t>1</a:t>
              </a:r>
            </a:p>
          </p:txBody>
        </p:sp>
        <p:sp>
          <p:nvSpPr>
            <p:cNvPr id="1049372" name="TextBox 15"/>
            <p:cNvSpPr txBox="1"/>
            <p:nvPr/>
          </p:nvSpPr>
          <p:spPr>
            <a:xfrm>
              <a:off x="2121488" y="2164151"/>
              <a:ext cx="358033" cy="307777"/>
            </a:xfrm>
            <a:prstGeom prst="rect"/>
            <a:noFill/>
          </p:spPr>
          <p:txBody>
            <a:bodyPr wrap="square">
              <a:spAutoFit/>
            </a:bodyPr>
            <a:p>
              <a:pPr algn="ctr"/>
              <a:r>
                <a:rPr b="1" dirty="0" i="1" lang="en-IN">
                  <a:latin typeface="Public Sans" pitchFamily="2" charset="0"/>
                </a:rPr>
                <a:t>3</a:t>
              </a:r>
            </a:p>
          </p:txBody>
        </p:sp>
        <p:sp>
          <p:nvSpPr>
            <p:cNvPr id="1049373" name="TextBox 16"/>
            <p:cNvSpPr txBox="1"/>
            <p:nvPr/>
          </p:nvSpPr>
          <p:spPr>
            <a:xfrm>
              <a:off x="2121487" y="3109811"/>
              <a:ext cx="358033" cy="307777"/>
            </a:xfrm>
            <a:prstGeom prst="rect"/>
            <a:noFill/>
          </p:spPr>
          <p:txBody>
            <a:bodyPr wrap="square">
              <a:spAutoFit/>
            </a:bodyPr>
            <a:p>
              <a:pPr algn="ctr"/>
              <a:r>
                <a:rPr b="1" dirty="0" i="1" lang="en-IN">
                  <a:latin typeface="Public Sans" pitchFamily="2" charset="0"/>
                </a:rPr>
                <a:t>5</a:t>
              </a:r>
            </a:p>
          </p:txBody>
        </p:sp>
        <p:sp>
          <p:nvSpPr>
            <p:cNvPr id="1049374" name="TextBox 17"/>
            <p:cNvSpPr txBox="1"/>
            <p:nvPr/>
          </p:nvSpPr>
          <p:spPr>
            <a:xfrm>
              <a:off x="2881078" y="3988723"/>
              <a:ext cx="358033" cy="307777"/>
            </a:xfrm>
            <a:prstGeom prst="rect"/>
            <a:noFill/>
          </p:spPr>
          <p:txBody>
            <a:bodyPr wrap="square">
              <a:spAutoFit/>
            </a:bodyPr>
            <a:p>
              <a:pPr algn="ctr"/>
              <a:r>
                <a:rPr b="1" dirty="0" i="1" lang="en-IN">
                  <a:latin typeface="Public Sans" pitchFamily="2" charset="0"/>
                </a:rPr>
                <a:t>7</a:t>
              </a:r>
            </a:p>
          </p:txBody>
        </p:sp>
        <p:sp>
          <p:nvSpPr>
            <p:cNvPr id="1049375" name="TextBox 18"/>
            <p:cNvSpPr txBox="1"/>
            <p:nvPr/>
          </p:nvSpPr>
          <p:spPr>
            <a:xfrm>
              <a:off x="5885786" y="3988723"/>
              <a:ext cx="358033" cy="307777"/>
            </a:xfrm>
            <a:prstGeom prst="rect"/>
            <a:noFill/>
          </p:spPr>
          <p:txBody>
            <a:bodyPr wrap="square">
              <a:spAutoFit/>
            </a:bodyPr>
            <a:p>
              <a:pPr algn="ctr"/>
              <a:r>
                <a:rPr b="1" dirty="0" i="1" lang="en-IN">
                  <a:latin typeface="Public Sans" pitchFamily="2" charset="0"/>
                </a:rPr>
                <a:t>8</a:t>
              </a:r>
            </a:p>
          </p:txBody>
        </p:sp>
        <p:sp>
          <p:nvSpPr>
            <p:cNvPr id="1049376" name="TextBox 19"/>
            <p:cNvSpPr txBox="1"/>
            <p:nvPr/>
          </p:nvSpPr>
          <p:spPr>
            <a:xfrm>
              <a:off x="6646571" y="3116990"/>
              <a:ext cx="358033" cy="307777"/>
            </a:xfrm>
            <a:prstGeom prst="rect"/>
            <a:noFill/>
          </p:spPr>
          <p:txBody>
            <a:bodyPr wrap="square">
              <a:spAutoFit/>
            </a:bodyPr>
            <a:p>
              <a:pPr algn="ctr"/>
              <a:r>
                <a:rPr b="1" dirty="0" i="1" lang="en-IN">
                  <a:latin typeface="Public Sans" pitchFamily="2" charset="0"/>
                </a:rPr>
                <a:t>6</a:t>
              </a:r>
            </a:p>
          </p:txBody>
        </p:sp>
        <p:sp>
          <p:nvSpPr>
            <p:cNvPr id="1049377" name="TextBox 20"/>
            <p:cNvSpPr txBox="1"/>
            <p:nvPr/>
          </p:nvSpPr>
          <p:spPr>
            <a:xfrm>
              <a:off x="6649241" y="2139182"/>
              <a:ext cx="358033" cy="307777"/>
            </a:xfrm>
            <a:prstGeom prst="rect"/>
            <a:noFill/>
          </p:spPr>
          <p:txBody>
            <a:bodyPr wrap="square">
              <a:spAutoFit/>
            </a:bodyPr>
            <a:p>
              <a:pPr algn="ctr"/>
              <a:r>
                <a:rPr b="1" dirty="0" i="1" lang="en-IN">
                  <a:latin typeface="Public Sans" pitchFamily="2" charset="0"/>
                </a:rPr>
                <a:t>4</a:t>
              </a:r>
            </a:p>
          </p:txBody>
        </p:sp>
        <p:sp>
          <p:nvSpPr>
            <p:cNvPr id="1049378" name="TextBox 21"/>
            <p:cNvSpPr txBox="1"/>
            <p:nvPr/>
          </p:nvSpPr>
          <p:spPr>
            <a:xfrm>
              <a:off x="5885785" y="1321265"/>
              <a:ext cx="358033" cy="307777"/>
            </a:xfrm>
            <a:prstGeom prst="rect"/>
            <a:noFill/>
          </p:spPr>
          <p:txBody>
            <a:bodyPr wrap="square">
              <a:spAutoFit/>
            </a:bodyPr>
            <a:p>
              <a:pPr algn="ctr"/>
              <a:r>
                <a:rPr b="1" dirty="0" i="1" lang="en-IN">
                  <a:latin typeface="Public Sans" pitchFamily="2" charset="0"/>
                </a:rPr>
                <a:t>2</a:t>
              </a:r>
            </a:p>
          </p:txBody>
        </p:sp>
      </p:grpSp>
      <p:sp>
        <p:nvSpPr>
          <p:cNvPr id="1049379" name="Text Placeholder 16"/>
          <p:cNvSpPr>
            <a:spLocks noGrp="1"/>
          </p:cNvSpPr>
          <p:nvPr>
            <p:ph type="body" sz="quarter" idx="15"/>
          </p:nvPr>
        </p:nvSpPr>
        <p:spPr>
          <a:xfrm>
            <a:off x="895514" y="1264575"/>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0" name="Text Placeholder 16"/>
          <p:cNvSpPr>
            <a:spLocks noGrp="1"/>
          </p:cNvSpPr>
          <p:nvPr>
            <p:ph type="body" sz="quarter" idx="16"/>
          </p:nvPr>
        </p:nvSpPr>
        <p:spPr>
          <a:xfrm>
            <a:off x="135731" y="2129927"/>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1" name="Text Placeholder 16"/>
          <p:cNvSpPr>
            <a:spLocks noGrp="1"/>
          </p:cNvSpPr>
          <p:nvPr>
            <p:ph type="body" sz="quarter" idx="17"/>
          </p:nvPr>
        </p:nvSpPr>
        <p:spPr>
          <a:xfrm>
            <a:off x="135731" y="3113311"/>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2" name="Text Placeholder 16"/>
          <p:cNvSpPr>
            <a:spLocks noGrp="1"/>
          </p:cNvSpPr>
          <p:nvPr>
            <p:ph type="body" sz="quarter" idx="18"/>
          </p:nvPr>
        </p:nvSpPr>
        <p:spPr>
          <a:xfrm>
            <a:off x="895514" y="4000086"/>
            <a:ext cx="1714750" cy="320142"/>
          </a:xfrm>
          <a:prstGeom prst="rect"/>
        </p:spPr>
        <p:txBody>
          <a:bodyPr anchor="ctr"/>
          <a:lstStyle>
            <a:lvl1pPr algn="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3" name="Text Placeholder 16"/>
          <p:cNvSpPr>
            <a:spLocks noGrp="1"/>
          </p:cNvSpPr>
          <p:nvPr>
            <p:ph type="body" sz="quarter" idx="19"/>
          </p:nvPr>
        </p:nvSpPr>
        <p:spPr>
          <a:xfrm>
            <a:off x="6525054" y="1264575"/>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4" name="Text Placeholder 16"/>
          <p:cNvSpPr>
            <a:spLocks noGrp="1"/>
          </p:cNvSpPr>
          <p:nvPr>
            <p:ph type="body" sz="quarter" idx="20"/>
          </p:nvPr>
        </p:nvSpPr>
        <p:spPr>
          <a:xfrm>
            <a:off x="6525054" y="4000086"/>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5" name="Text Placeholder 16"/>
          <p:cNvSpPr>
            <a:spLocks noGrp="1"/>
          </p:cNvSpPr>
          <p:nvPr>
            <p:ph type="body" sz="quarter" idx="21"/>
          </p:nvPr>
        </p:nvSpPr>
        <p:spPr>
          <a:xfrm>
            <a:off x="7294177" y="2129927"/>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6" name="Text Placeholder 16"/>
          <p:cNvSpPr>
            <a:spLocks noGrp="1"/>
          </p:cNvSpPr>
          <p:nvPr>
            <p:ph type="body" sz="quarter" idx="22"/>
          </p:nvPr>
        </p:nvSpPr>
        <p:spPr>
          <a:xfrm>
            <a:off x="7294177" y="3113311"/>
            <a:ext cx="1714750" cy="320142"/>
          </a:xfrm>
          <a:prstGeom prst="rect"/>
        </p:spPr>
        <p:txBody>
          <a:bodyPr anchor="ctr"/>
          <a:lstStyle>
            <a:lvl1pPr algn="l">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87" name="Text Placeholder 16"/>
          <p:cNvSpPr>
            <a:spLocks noGrp="1"/>
          </p:cNvSpPr>
          <p:nvPr>
            <p:ph type="body" sz="quarter" idx="23"/>
          </p:nvPr>
        </p:nvSpPr>
        <p:spPr>
          <a:xfrm>
            <a:off x="3732038" y="2630794"/>
            <a:ext cx="1714750" cy="320142"/>
          </a:xfrm>
          <a:prstGeom prst="rect"/>
        </p:spPr>
        <p:txBody>
          <a:bodyPr anchor="ctr"/>
          <a:lstStyle>
            <a:lvl1pPr algn="ctr">
              <a:defRPr b="1"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315" name="Shape 31"/>
        <p:cNvGrpSpPr/>
        <p:nvPr/>
      </p:nvGrpSpPr>
      <p:grpSpPr>
        <a:xfrm>
          <a:off x="0" y="0"/>
          <a:ext cx="0" cy="0"/>
          <a:chOff x="0" y="0"/>
          <a:chExt cx="0" cy="0"/>
        </a:xfrm>
      </p:grpSpPr>
      <p:pic>
        <p:nvPicPr>
          <p:cNvPr id="209725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16"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217"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316" name="Group 76"/>
          <p:cNvGrpSpPr/>
          <p:nvPr userDrawn="1"/>
        </p:nvGrpSpPr>
        <p:grpSpPr>
          <a:xfrm>
            <a:off x="1819788" y="3189298"/>
            <a:ext cx="5504424" cy="588192"/>
            <a:chOff x="939787" y="3189298"/>
            <a:chExt cx="5504424" cy="588192"/>
          </a:xfrm>
        </p:grpSpPr>
        <p:grpSp>
          <p:nvGrpSpPr>
            <p:cNvPr id="317" name="Group 4"/>
            <p:cNvGrpSpPr/>
            <p:nvPr/>
          </p:nvGrpSpPr>
          <p:grpSpPr>
            <a:xfrm>
              <a:off x="939787" y="3189298"/>
              <a:ext cx="281352" cy="588192"/>
              <a:chOff x="1482928" y="1706140"/>
              <a:chExt cx="396240" cy="828375"/>
            </a:xfrm>
          </p:grpSpPr>
          <p:grpSp>
            <p:nvGrpSpPr>
              <p:cNvPr id="318" name="Group 29"/>
              <p:cNvGrpSpPr/>
              <p:nvPr/>
            </p:nvGrpSpPr>
            <p:grpSpPr>
              <a:xfrm>
                <a:off x="1482928" y="1706140"/>
                <a:ext cx="396240" cy="661021"/>
                <a:chOff x="1424940" y="1729740"/>
                <a:chExt cx="396240" cy="661021"/>
              </a:xfrm>
            </p:grpSpPr>
            <p:sp>
              <p:nvSpPr>
                <p:cNvPr id="1049218" name="Rectangle 32"/>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19"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5"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0"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19" name="Group 5"/>
            <p:cNvGrpSpPr/>
            <p:nvPr userDrawn="1"/>
          </p:nvGrpSpPr>
          <p:grpSpPr>
            <a:xfrm>
              <a:off x="2680811" y="3189298"/>
              <a:ext cx="281352" cy="588192"/>
              <a:chOff x="1482928" y="1706140"/>
              <a:chExt cx="396240" cy="828375"/>
            </a:xfrm>
          </p:grpSpPr>
          <p:grpSp>
            <p:nvGrpSpPr>
              <p:cNvPr id="320" name="Group 24"/>
              <p:cNvGrpSpPr/>
              <p:nvPr/>
            </p:nvGrpSpPr>
            <p:grpSpPr>
              <a:xfrm>
                <a:off x="1482928" y="1706140"/>
                <a:ext cx="396240" cy="661021"/>
                <a:chOff x="1424940" y="1729740"/>
                <a:chExt cx="396240" cy="661021"/>
              </a:xfrm>
            </p:grpSpPr>
            <p:sp>
              <p:nvSpPr>
                <p:cNvPr id="1049221"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22"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6"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3" name="Rectangle 26"/>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21" name="Group 6"/>
            <p:cNvGrpSpPr/>
            <p:nvPr userDrawn="1"/>
          </p:nvGrpSpPr>
          <p:grpSpPr>
            <a:xfrm>
              <a:off x="4421835" y="3189298"/>
              <a:ext cx="281352" cy="588192"/>
              <a:chOff x="1482928" y="1706140"/>
              <a:chExt cx="396240" cy="828375"/>
            </a:xfrm>
          </p:grpSpPr>
          <p:grpSp>
            <p:nvGrpSpPr>
              <p:cNvPr id="322" name="Group 19"/>
              <p:cNvGrpSpPr/>
              <p:nvPr/>
            </p:nvGrpSpPr>
            <p:grpSpPr>
              <a:xfrm>
                <a:off x="1482928" y="1706140"/>
                <a:ext cx="396240" cy="661021"/>
                <a:chOff x="1424940" y="1729740"/>
                <a:chExt cx="396240" cy="661021"/>
              </a:xfrm>
            </p:grpSpPr>
            <p:sp>
              <p:nvSpPr>
                <p:cNvPr id="1049224" name="Rectangle 22"/>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25"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7"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6"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23" name="Group 7"/>
            <p:cNvGrpSpPr/>
            <p:nvPr userDrawn="1"/>
          </p:nvGrpSpPr>
          <p:grpSpPr>
            <a:xfrm>
              <a:off x="6162859" y="3189298"/>
              <a:ext cx="281352" cy="588192"/>
              <a:chOff x="1482928" y="1706140"/>
              <a:chExt cx="396240" cy="828375"/>
            </a:xfrm>
          </p:grpSpPr>
          <p:grpSp>
            <p:nvGrpSpPr>
              <p:cNvPr id="324" name="Group 14"/>
              <p:cNvGrpSpPr/>
              <p:nvPr/>
            </p:nvGrpSpPr>
            <p:grpSpPr>
              <a:xfrm>
                <a:off x="1482928" y="1706140"/>
                <a:ext cx="396240" cy="661021"/>
                <a:chOff x="1424940" y="1729740"/>
                <a:chExt cx="396240" cy="661021"/>
              </a:xfrm>
            </p:grpSpPr>
            <p:sp>
              <p:nvSpPr>
                <p:cNvPr id="1049227"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28"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8"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29" name="Rectangle 16"/>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230"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1"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2"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33"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325" name="Group 39"/>
          <p:cNvGrpSpPr/>
          <p:nvPr userDrawn="1"/>
        </p:nvGrpSpPr>
        <p:grpSpPr>
          <a:xfrm>
            <a:off x="939787" y="1482414"/>
            <a:ext cx="7245449" cy="588192"/>
            <a:chOff x="939787" y="2277651"/>
            <a:chExt cx="7245449" cy="588192"/>
          </a:xfrm>
        </p:grpSpPr>
        <p:grpSp>
          <p:nvGrpSpPr>
            <p:cNvPr id="326" name="Group 40"/>
            <p:cNvGrpSpPr/>
            <p:nvPr/>
          </p:nvGrpSpPr>
          <p:grpSpPr>
            <a:xfrm>
              <a:off x="939787" y="2277651"/>
              <a:ext cx="281352" cy="588192"/>
              <a:chOff x="1482928" y="1706140"/>
              <a:chExt cx="396240" cy="828375"/>
            </a:xfrm>
          </p:grpSpPr>
          <p:grpSp>
            <p:nvGrpSpPr>
              <p:cNvPr id="327" name="Group 66"/>
              <p:cNvGrpSpPr/>
              <p:nvPr/>
            </p:nvGrpSpPr>
            <p:grpSpPr>
              <a:xfrm>
                <a:off x="1482928" y="1706140"/>
                <a:ext cx="396240" cy="661021"/>
                <a:chOff x="1424940" y="1729740"/>
                <a:chExt cx="396240" cy="661021"/>
              </a:xfrm>
            </p:grpSpPr>
            <p:sp>
              <p:nvSpPr>
                <p:cNvPr id="1049234"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35"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09"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6" name="Rectangle 68"/>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28" name="Group 41"/>
            <p:cNvGrpSpPr/>
            <p:nvPr userDrawn="1"/>
          </p:nvGrpSpPr>
          <p:grpSpPr>
            <a:xfrm>
              <a:off x="2680811" y="2277651"/>
              <a:ext cx="281352" cy="588192"/>
              <a:chOff x="1482928" y="1706140"/>
              <a:chExt cx="396240" cy="828375"/>
            </a:xfrm>
          </p:grpSpPr>
          <p:grpSp>
            <p:nvGrpSpPr>
              <p:cNvPr id="329" name="Group 61"/>
              <p:cNvGrpSpPr/>
              <p:nvPr/>
            </p:nvGrpSpPr>
            <p:grpSpPr>
              <a:xfrm>
                <a:off x="1482928" y="1706140"/>
                <a:ext cx="396240" cy="661021"/>
                <a:chOff x="1424940" y="1729740"/>
                <a:chExt cx="396240" cy="661021"/>
              </a:xfrm>
            </p:grpSpPr>
            <p:sp>
              <p:nvSpPr>
                <p:cNvPr id="1049237" name="Rectangle 64"/>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38"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0"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39"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30" name="Group 42"/>
            <p:cNvGrpSpPr/>
            <p:nvPr userDrawn="1"/>
          </p:nvGrpSpPr>
          <p:grpSpPr>
            <a:xfrm>
              <a:off x="4421835" y="2277651"/>
              <a:ext cx="281352" cy="588192"/>
              <a:chOff x="1482928" y="1706140"/>
              <a:chExt cx="396240" cy="828375"/>
            </a:xfrm>
          </p:grpSpPr>
          <p:grpSp>
            <p:nvGrpSpPr>
              <p:cNvPr id="331" name="Group 56"/>
              <p:cNvGrpSpPr/>
              <p:nvPr/>
            </p:nvGrpSpPr>
            <p:grpSpPr>
              <a:xfrm>
                <a:off x="1482928" y="1706140"/>
                <a:ext cx="396240" cy="661021"/>
                <a:chOff x="1424940" y="1729740"/>
                <a:chExt cx="396240" cy="661021"/>
              </a:xfrm>
            </p:grpSpPr>
            <p:sp>
              <p:nvSpPr>
                <p:cNvPr id="1049240"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41"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1"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2" name="Rectangle 58"/>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32" name="Group 43"/>
            <p:cNvGrpSpPr/>
            <p:nvPr userDrawn="1"/>
          </p:nvGrpSpPr>
          <p:grpSpPr>
            <a:xfrm>
              <a:off x="6162859" y="2277651"/>
              <a:ext cx="281352" cy="588192"/>
              <a:chOff x="1482928" y="1706140"/>
              <a:chExt cx="396240" cy="828375"/>
            </a:xfrm>
          </p:grpSpPr>
          <p:grpSp>
            <p:nvGrpSpPr>
              <p:cNvPr id="333" name="Group 50"/>
              <p:cNvGrpSpPr/>
              <p:nvPr/>
            </p:nvGrpSpPr>
            <p:grpSpPr>
              <a:xfrm>
                <a:off x="1482928" y="1706140"/>
                <a:ext cx="396240" cy="661021"/>
                <a:chOff x="1424940" y="1729740"/>
                <a:chExt cx="396240" cy="661021"/>
              </a:xfrm>
            </p:grpSpPr>
            <p:sp>
              <p:nvSpPr>
                <p:cNvPr id="1049243" name="Rectangle 53"/>
                <p:cNvSpPr/>
                <p:nvPr/>
              </p:nvSpPr>
              <p:spPr>
                <a:xfrm rot="2700000">
                  <a:off x="1424940" y="1729740"/>
                  <a:ext cx="396240" cy="39624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44"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2"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5"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334" name="Group 44"/>
            <p:cNvGrpSpPr/>
            <p:nvPr userDrawn="1"/>
          </p:nvGrpSpPr>
          <p:grpSpPr>
            <a:xfrm>
              <a:off x="7903884" y="2277651"/>
              <a:ext cx="281352" cy="588192"/>
              <a:chOff x="1482928" y="1706140"/>
              <a:chExt cx="396240" cy="828375"/>
            </a:xfrm>
          </p:grpSpPr>
          <p:grpSp>
            <p:nvGrpSpPr>
              <p:cNvPr id="335" name="Group 45"/>
              <p:cNvGrpSpPr/>
              <p:nvPr/>
            </p:nvGrpSpPr>
            <p:grpSpPr>
              <a:xfrm>
                <a:off x="1482928" y="1706140"/>
                <a:ext cx="396240" cy="661021"/>
                <a:chOff x="1424940" y="1729740"/>
                <a:chExt cx="396240" cy="661021"/>
              </a:xfrm>
            </p:grpSpPr>
            <p:sp>
              <p:nvSpPr>
                <p:cNvPr id="1049246"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247"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13"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248" name="Rectangle 47"/>
              <p:cNvSpPr/>
              <p:nvPr/>
            </p:nvSpPr>
            <p:spPr>
              <a:xfrm rot="2700000">
                <a:off x="1559854" y="1891857"/>
                <a:ext cx="242388" cy="242388"/>
              </a:xfrm>
              <a:prstGeom prst="rect"/>
              <a:solidFill>
                <a:schemeClr val="accent3"/>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249"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50"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51"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52"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253"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83" name="Shape 37"/>
        <p:cNvGrpSpPr/>
        <p:nvPr/>
      </p:nvGrpSpPr>
      <p:grpSpPr>
        <a:xfrm>
          <a:off x="0" y="0"/>
          <a:ext cx="0" cy="0"/>
          <a:chOff x="0" y="0"/>
          <a:chExt cx="0" cy="0"/>
        </a:xfrm>
      </p:grpSpPr>
      <p:sp>
        <p:nvSpPr>
          <p:cNvPr id="1048799"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02"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8800"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8801" name="Google Shape;48;p35"/>
          <p:cNvSpPr/>
          <p:nvPr userDrawn="1"/>
        </p:nvSpPr>
        <p:spPr>
          <a:xfrm>
            <a:off x="0" y="638171"/>
            <a:ext cx="4734046" cy="4030832"/>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8802"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803"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04"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99" name="Shape 31"/>
        <p:cNvGrpSpPr/>
        <p:nvPr/>
      </p:nvGrpSpPr>
      <p:grpSpPr>
        <a:xfrm>
          <a:off x="0" y="0"/>
          <a:ext cx="0" cy="0"/>
          <a:chOff x="0" y="0"/>
          <a:chExt cx="0" cy="0"/>
        </a:xfrm>
      </p:grpSpPr>
      <p:pic>
        <p:nvPicPr>
          <p:cNvPr id="209721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868"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869"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00" name="Group 76"/>
          <p:cNvGrpSpPr/>
          <p:nvPr userDrawn="1"/>
        </p:nvGrpSpPr>
        <p:grpSpPr>
          <a:xfrm>
            <a:off x="1819788" y="3189298"/>
            <a:ext cx="5504424" cy="588192"/>
            <a:chOff x="939787" y="3189298"/>
            <a:chExt cx="5504424" cy="588192"/>
          </a:xfrm>
        </p:grpSpPr>
        <p:grpSp>
          <p:nvGrpSpPr>
            <p:cNvPr id="201" name="Group 4"/>
            <p:cNvGrpSpPr/>
            <p:nvPr/>
          </p:nvGrpSpPr>
          <p:grpSpPr>
            <a:xfrm>
              <a:off x="939787" y="3189298"/>
              <a:ext cx="281352" cy="588192"/>
              <a:chOff x="1482928" y="1706140"/>
              <a:chExt cx="396240" cy="828375"/>
            </a:xfrm>
          </p:grpSpPr>
          <p:grpSp>
            <p:nvGrpSpPr>
              <p:cNvPr id="202" name="Group 29"/>
              <p:cNvGrpSpPr/>
              <p:nvPr/>
            </p:nvGrpSpPr>
            <p:grpSpPr>
              <a:xfrm>
                <a:off x="1482928" y="1706140"/>
                <a:ext cx="396240" cy="661021"/>
                <a:chOff x="1424940" y="1729740"/>
                <a:chExt cx="396240" cy="661021"/>
              </a:xfrm>
            </p:grpSpPr>
            <p:sp>
              <p:nvSpPr>
                <p:cNvPr id="1048870" name="Rectangle 32"/>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71"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3"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2"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03" name="Group 5"/>
            <p:cNvGrpSpPr/>
            <p:nvPr userDrawn="1"/>
          </p:nvGrpSpPr>
          <p:grpSpPr>
            <a:xfrm>
              <a:off x="2680811" y="3189298"/>
              <a:ext cx="281352" cy="588192"/>
              <a:chOff x="1482928" y="1706140"/>
              <a:chExt cx="396240" cy="828375"/>
            </a:xfrm>
          </p:grpSpPr>
          <p:grpSp>
            <p:nvGrpSpPr>
              <p:cNvPr id="204" name="Group 24"/>
              <p:cNvGrpSpPr/>
              <p:nvPr/>
            </p:nvGrpSpPr>
            <p:grpSpPr>
              <a:xfrm>
                <a:off x="1482928" y="1706140"/>
                <a:ext cx="396240" cy="661021"/>
                <a:chOff x="1424940" y="1729740"/>
                <a:chExt cx="396240" cy="661021"/>
              </a:xfrm>
            </p:grpSpPr>
            <p:sp>
              <p:nvSpPr>
                <p:cNvPr id="1048873"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74"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4"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5" name="Rectangle 26"/>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05" name="Group 6"/>
            <p:cNvGrpSpPr/>
            <p:nvPr userDrawn="1"/>
          </p:nvGrpSpPr>
          <p:grpSpPr>
            <a:xfrm>
              <a:off x="4421835" y="3189298"/>
              <a:ext cx="281352" cy="588192"/>
              <a:chOff x="1482928" y="1706140"/>
              <a:chExt cx="396240" cy="828375"/>
            </a:xfrm>
          </p:grpSpPr>
          <p:grpSp>
            <p:nvGrpSpPr>
              <p:cNvPr id="206" name="Group 19"/>
              <p:cNvGrpSpPr/>
              <p:nvPr/>
            </p:nvGrpSpPr>
            <p:grpSpPr>
              <a:xfrm>
                <a:off x="1482928" y="1706140"/>
                <a:ext cx="396240" cy="661021"/>
                <a:chOff x="1424940" y="1729740"/>
                <a:chExt cx="396240" cy="661021"/>
              </a:xfrm>
            </p:grpSpPr>
            <p:sp>
              <p:nvSpPr>
                <p:cNvPr id="1048876" name="Rectangle 22"/>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77"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5"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78"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07" name="Group 7"/>
            <p:cNvGrpSpPr/>
            <p:nvPr userDrawn="1"/>
          </p:nvGrpSpPr>
          <p:grpSpPr>
            <a:xfrm>
              <a:off x="6162859" y="3189298"/>
              <a:ext cx="281352" cy="588192"/>
              <a:chOff x="1482928" y="1706140"/>
              <a:chExt cx="396240" cy="828375"/>
            </a:xfrm>
          </p:grpSpPr>
          <p:grpSp>
            <p:nvGrpSpPr>
              <p:cNvPr id="208" name="Group 14"/>
              <p:cNvGrpSpPr/>
              <p:nvPr/>
            </p:nvGrpSpPr>
            <p:grpSpPr>
              <a:xfrm>
                <a:off x="1482928" y="1706140"/>
                <a:ext cx="396240" cy="661021"/>
                <a:chOff x="1424940" y="1729740"/>
                <a:chExt cx="396240" cy="661021"/>
              </a:xfrm>
            </p:grpSpPr>
            <p:sp>
              <p:nvSpPr>
                <p:cNvPr id="1048879"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80"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6"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1" name="Rectangle 16"/>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882"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83"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84"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885"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209" name="Group 39"/>
          <p:cNvGrpSpPr/>
          <p:nvPr userDrawn="1"/>
        </p:nvGrpSpPr>
        <p:grpSpPr>
          <a:xfrm>
            <a:off x="939787" y="1482414"/>
            <a:ext cx="7245449" cy="588192"/>
            <a:chOff x="939787" y="2277651"/>
            <a:chExt cx="7245449" cy="588192"/>
          </a:xfrm>
        </p:grpSpPr>
        <p:grpSp>
          <p:nvGrpSpPr>
            <p:cNvPr id="210" name="Group 40"/>
            <p:cNvGrpSpPr/>
            <p:nvPr/>
          </p:nvGrpSpPr>
          <p:grpSpPr>
            <a:xfrm>
              <a:off x="939787" y="2277651"/>
              <a:ext cx="281352" cy="588192"/>
              <a:chOff x="1482928" y="1706140"/>
              <a:chExt cx="396240" cy="828375"/>
            </a:xfrm>
          </p:grpSpPr>
          <p:grpSp>
            <p:nvGrpSpPr>
              <p:cNvPr id="211" name="Group 66"/>
              <p:cNvGrpSpPr/>
              <p:nvPr/>
            </p:nvGrpSpPr>
            <p:grpSpPr>
              <a:xfrm>
                <a:off x="1482928" y="1706140"/>
                <a:ext cx="396240" cy="661021"/>
                <a:chOff x="1424940" y="1729740"/>
                <a:chExt cx="396240" cy="661021"/>
              </a:xfrm>
            </p:grpSpPr>
            <p:sp>
              <p:nvSpPr>
                <p:cNvPr id="1048886"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87"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7"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88" name="Rectangle 68"/>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12" name="Group 41"/>
            <p:cNvGrpSpPr/>
            <p:nvPr userDrawn="1"/>
          </p:nvGrpSpPr>
          <p:grpSpPr>
            <a:xfrm>
              <a:off x="2680811" y="2277651"/>
              <a:ext cx="281352" cy="588192"/>
              <a:chOff x="1482928" y="1706140"/>
              <a:chExt cx="396240" cy="828375"/>
            </a:xfrm>
          </p:grpSpPr>
          <p:grpSp>
            <p:nvGrpSpPr>
              <p:cNvPr id="213" name="Group 61"/>
              <p:cNvGrpSpPr/>
              <p:nvPr/>
            </p:nvGrpSpPr>
            <p:grpSpPr>
              <a:xfrm>
                <a:off x="1482928" y="1706140"/>
                <a:ext cx="396240" cy="661021"/>
                <a:chOff x="1424940" y="1729740"/>
                <a:chExt cx="396240" cy="661021"/>
              </a:xfrm>
            </p:grpSpPr>
            <p:sp>
              <p:nvSpPr>
                <p:cNvPr id="1048889" name="Rectangle 64"/>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90"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8"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1"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14" name="Group 42"/>
            <p:cNvGrpSpPr/>
            <p:nvPr userDrawn="1"/>
          </p:nvGrpSpPr>
          <p:grpSpPr>
            <a:xfrm>
              <a:off x="4421835" y="2277651"/>
              <a:ext cx="281352" cy="588192"/>
              <a:chOff x="1482928" y="1706140"/>
              <a:chExt cx="396240" cy="828375"/>
            </a:xfrm>
          </p:grpSpPr>
          <p:grpSp>
            <p:nvGrpSpPr>
              <p:cNvPr id="215" name="Group 56"/>
              <p:cNvGrpSpPr/>
              <p:nvPr/>
            </p:nvGrpSpPr>
            <p:grpSpPr>
              <a:xfrm>
                <a:off x="1482928" y="1706140"/>
                <a:ext cx="396240" cy="661021"/>
                <a:chOff x="1424940" y="1729740"/>
                <a:chExt cx="396240" cy="661021"/>
              </a:xfrm>
            </p:grpSpPr>
            <p:sp>
              <p:nvSpPr>
                <p:cNvPr id="1048892"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93"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59"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4" name="Rectangle 58"/>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16" name="Group 43"/>
            <p:cNvGrpSpPr/>
            <p:nvPr userDrawn="1"/>
          </p:nvGrpSpPr>
          <p:grpSpPr>
            <a:xfrm>
              <a:off x="6162859" y="2277651"/>
              <a:ext cx="281352" cy="588192"/>
              <a:chOff x="1482928" y="1706140"/>
              <a:chExt cx="396240" cy="828375"/>
            </a:xfrm>
          </p:grpSpPr>
          <p:grpSp>
            <p:nvGrpSpPr>
              <p:cNvPr id="217" name="Group 50"/>
              <p:cNvGrpSpPr/>
              <p:nvPr/>
            </p:nvGrpSpPr>
            <p:grpSpPr>
              <a:xfrm>
                <a:off x="1482928" y="1706140"/>
                <a:ext cx="396240" cy="661021"/>
                <a:chOff x="1424940" y="1729740"/>
                <a:chExt cx="396240" cy="661021"/>
              </a:xfrm>
            </p:grpSpPr>
            <p:sp>
              <p:nvSpPr>
                <p:cNvPr id="1048895" name="Rectangle 53"/>
                <p:cNvSpPr/>
                <p:nvPr/>
              </p:nvSpPr>
              <p:spPr>
                <a:xfrm rot="2700000">
                  <a:off x="1424940" y="1729740"/>
                  <a:ext cx="396240" cy="39624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96"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0"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897"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18" name="Group 44"/>
            <p:cNvGrpSpPr/>
            <p:nvPr userDrawn="1"/>
          </p:nvGrpSpPr>
          <p:grpSpPr>
            <a:xfrm>
              <a:off x="7903884" y="2277651"/>
              <a:ext cx="281352" cy="588192"/>
              <a:chOff x="1482928" y="1706140"/>
              <a:chExt cx="396240" cy="828375"/>
            </a:xfrm>
          </p:grpSpPr>
          <p:grpSp>
            <p:nvGrpSpPr>
              <p:cNvPr id="219" name="Group 45"/>
              <p:cNvGrpSpPr/>
              <p:nvPr/>
            </p:nvGrpSpPr>
            <p:grpSpPr>
              <a:xfrm>
                <a:off x="1482928" y="1706140"/>
                <a:ext cx="396240" cy="661021"/>
                <a:chOff x="1424940" y="1729740"/>
                <a:chExt cx="396240" cy="661021"/>
              </a:xfrm>
            </p:grpSpPr>
            <p:sp>
              <p:nvSpPr>
                <p:cNvPr id="1048898"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899"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61"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00" name="Rectangle 47"/>
              <p:cNvSpPr/>
              <p:nvPr/>
            </p:nvSpPr>
            <p:spPr>
              <a:xfrm rot="2700000">
                <a:off x="1559854" y="1891857"/>
                <a:ext cx="242388" cy="242388"/>
              </a:xfrm>
              <a:prstGeom prst="rect"/>
              <a:solidFill>
                <a:schemeClr val="accent4"/>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901"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2"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3"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4"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05"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45" name="Shape 31"/>
        <p:cNvGrpSpPr/>
        <p:nvPr/>
      </p:nvGrpSpPr>
      <p:grpSpPr>
        <a:xfrm>
          <a:off x="0" y="0"/>
          <a:ext cx="0" cy="0"/>
          <a:chOff x="0" y="0"/>
          <a:chExt cx="0" cy="0"/>
        </a:xfrm>
      </p:grpSpPr>
      <p:pic>
        <p:nvPicPr>
          <p:cNvPr id="209722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973"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974"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46" name="Group 76"/>
          <p:cNvGrpSpPr/>
          <p:nvPr userDrawn="1"/>
        </p:nvGrpSpPr>
        <p:grpSpPr>
          <a:xfrm>
            <a:off x="1819788" y="3189298"/>
            <a:ext cx="5504424" cy="588192"/>
            <a:chOff x="939787" y="3189298"/>
            <a:chExt cx="5504424" cy="588192"/>
          </a:xfrm>
        </p:grpSpPr>
        <p:grpSp>
          <p:nvGrpSpPr>
            <p:cNvPr id="247" name="Group 4"/>
            <p:cNvGrpSpPr/>
            <p:nvPr/>
          </p:nvGrpSpPr>
          <p:grpSpPr>
            <a:xfrm>
              <a:off x="939787" y="3189298"/>
              <a:ext cx="281352" cy="588192"/>
              <a:chOff x="1482928" y="1706140"/>
              <a:chExt cx="396240" cy="828375"/>
            </a:xfrm>
          </p:grpSpPr>
          <p:grpSp>
            <p:nvGrpSpPr>
              <p:cNvPr id="248" name="Group 29"/>
              <p:cNvGrpSpPr/>
              <p:nvPr/>
            </p:nvGrpSpPr>
            <p:grpSpPr>
              <a:xfrm>
                <a:off x="1482928" y="1706140"/>
                <a:ext cx="396240" cy="661021"/>
                <a:chOff x="1424940" y="1729740"/>
                <a:chExt cx="396240" cy="661021"/>
              </a:xfrm>
            </p:grpSpPr>
            <p:sp>
              <p:nvSpPr>
                <p:cNvPr id="1048975" name="Rectangle 3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76"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2"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77"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49" name="Group 5"/>
            <p:cNvGrpSpPr/>
            <p:nvPr userDrawn="1"/>
          </p:nvGrpSpPr>
          <p:grpSpPr>
            <a:xfrm>
              <a:off x="2680811" y="3189298"/>
              <a:ext cx="281352" cy="588192"/>
              <a:chOff x="1482928" y="1706140"/>
              <a:chExt cx="396240" cy="828375"/>
            </a:xfrm>
          </p:grpSpPr>
          <p:grpSp>
            <p:nvGrpSpPr>
              <p:cNvPr id="250" name="Group 24"/>
              <p:cNvGrpSpPr/>
              <p:nvPr/>
            </p:nvGrpSpPr>
            <p:grpSpPr>
              <a:xfrm>
                <a:off x="1482928" y="1706140"/>
                <a:ext cx="396240" cy="661021"/>
                <a:chOff x="1424940" y="1729740"/>
                <a:chExt cx="396240" cy="661021"/>
              </a:xfrm>
            </p:grpSpPr>
            <p:sp>
              <p:nvSpPr>
                <p:cNvPr id="1048978"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79"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3"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0" name="Rectangle 2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51" name="Group 6"/>
            <p:cNvGrpSpPr/>
            <p:nvPr userDrawn="1"/>
          </p:nvGrpSpPr>
          <p:grpSpPr>
            <a:xfrm>
              <a:off x="4421835" y="3189298"/>
              <a:ext cx="281352" cy="588192"/>
              <a:chOff x="1482928" y="1706140"/>
              <a:chExt cx="396240" cy="828375"/>
            </a:xfrm>
          </p:grpSpPr>
          <p:grpSp>
            <p:nvGrpSpPr>
              <p:cNvPr id="252" name="Group 19"/>
              <p:cNvGrpSpPr/>
              <p:nvPr/>
            </p:nvGrpSpPr>
            <p:grpSpPr>
              <a:xfrm>
                <a:off x="1482928" y="1706140"/>
                <a:ext cx="396240" cy="661021"/>
                <a:chOff x="1424940" y="1729740"/>
                <a:chExt cx="396240" cy="661021"/>
              </a:xfrm>
            </p:grpSpPr>
            <p:sp>
              <p:nvSpPr>
                <p:cNvPr id="1048981" name="Rectangle 2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82"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4"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3"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53" name="Group 7"/>
            <p:cNvGrpSpPr/>
            <p:nvPr userDrawn="1"/>
          </p:nvGrpSpPr>
          <p:grpSpPr>
            <a:xfrm>
              <a:off x="6162859" y="3189298"/>
              <a:ext cx="281352" cy="588192"/>
              <a:chOff x="1482928" y="1706140"/>
              <a:chExt cx="396240" cy="828375"/>
            </a:xfrm>
          </p:grpSpPr>
          <p:grpSp>
            <p:nvGrpSpPr>
              <p:cNvPr id="254" name="Group 14"/>
              <p:cNvGrpSpPr/>
              <p:nvPr/>
            </p:nvGrpSpPr>
            <p:grpSpPr>
              <a:xfrm>
                <a:off x="1482928" y="1706140"/>
                <a:ext cx="396240" cy="661021"/>
                <a:chOff x="1424940" y="1729740"/>
                <a:chExt cx="396240" cy="661021"/>
              </a:xfrm>
            </p:grpSpPr>
            <p:sp>
              <p:nvSpPr>
                <p:cNvPr id="1048984"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85"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5"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86" name="Rectangle 1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987" name="Text Placeholder 16"/>
          <p:cNvSpPr>
            <a:spLocks noGrp="1"/>
          </p:cNvSpPr>
          <p:nvPr>
            <p:ph type="body" sz="quarter" idx="14"/>
          </p:nvPr>
        </p:nvSpPr>
        <p:spPr>
          <a:xfrm>
            <a:off x="1102027"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88" name="Text Placeholder 16"/>
          <p:cNvSpPr>
            <a:spLocks noGrp="1"/>
          </p:cNvSpPr>
          <p:nvPr>
            <p:ph type="body" sz="quarter" idx="15"/>
          </p:nvPr>
        </p:nvSpPr>
        <p:spPr>
          <a:xfrm>
            <a:off x="2843051"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89" name="Text Placeholder 16"/>
          <p:cNvSpPr>
            <a:spLocks noGrp="1"/>
          </p:cNvSpPr>
          <p:nvPr>
            <p:ph type="body" sz="quarter" idx="16"/>
          </p:nvPr>
        </p:nvSpPr>
        <p:spPr>
          <a:xfrm>
            <a:off x="458407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90" name="Text Placeholder 16"/>
          <p:cNvSpPr>
            <a:spLocks noGrp="1"/>
          </p:cNvSpPr>
          <p:nvPr>
            <p:ph type="body" sz="quarter" idx="17"/>
          </p:nvPr>
        </p:nvSpPr>
        <p:spPr>
          <a:xfrm>
            <a:off x="6325099"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255" name="Group 39"/>
          <p:cNvGrpSpPr/>
          <p:nvPr userDrawn="1"/>
        </p:nvGrpSpPr>
        <p:grpSpPr>
          <a:xfrm>
            <a:off x="939787" y="1482414"/>
            <a:ext cx="7245449" cy="588192"/>
            <a:chOff x="939787" y="2277651"/>
            <a:chExt cx="7245449" cy="588192"/>
          </a:xfrm>
        </p:grpSpPr>
        <p:grpSp>
          <p:nvGrpSpPr>
            <p:cNvPr id="256" name="Group 40"/>
            <p:cNvGrpSpPr/>
            <p:nvPr/>
          </p:nvGrpSpPr>
          <p:grpSpPr>
            <a:xfrm>
              <a:off x="939787" y="2277651"/>
              <a:ext cx="281352" cy="588192"/>
              <a:chOff x="1482928" y="1706140"/>
              <a:chExt cx="396240" cy="828375"/>
            </a:xfrm>
          </p:grpSpPr>
          <p:grpSp>
            <p:nvGrpSpPr>
              <p:cNvPr id="257" name="Group 66"/>
              <p:cNvGrpSpPr/>
              <p:nvPr/>
            </p:nvGrpSpPr>
            <p:grpSpPr>
              <a:xfrm>
                <a:off x="1482928" y="1706140"/>
                <a:ext cx="396240" cy="661021"/>
                <a:chOff x="1424940" y="1729740"/>
                <a:chExt cx="396240" cy="661021"/>
              </a:xfrm>
            </p:grpSpPr>
            <p:sp>
              <p:nvSpPr>
                <p:cNvPr id="1048991"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92"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6"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3" name="Rectangle 6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58" name="Group 41"/>
            <p:cNvGrpSpPr/>
            <p:nvPr userDrawn="1"/>
          </p:nvGrpSpPr>
          <p:grpSpPr>
            <a:xfrm>
              <a:off x="2680811" y="2277651"/>
              <a:ext cx="281352" cy="588192"/>
              <a:chOff x="1482928" y="1706140"/>
              <a:chExt cx="396240" cy="828375"/>
            </a:xfrm>
          </p:grpSpPr>
          <p:grpSp>
            <p:nvGrpSpPr>
              <p:cNvPr id="259" name="Group 61"/>
              <p:cNvGrpSpPr/>
              <p:nvPr/>
            </p:nvGrpSpPr>
            <p:grpSpPr>
              <a:xfrm>
                <a:off x="1482928" y="1706140"/>
                <a:ext cx="396240" cy="661021"/>
                <a:chOff x="1424940" y="1729740"/>
                <a:chExt cx="396240" cy="661021"/>
              </a:xfrm>
            </p:grpSpPr>
            <p:sp>
              <p:nvSpPr>
                <p:cNvPr id="1048994" name="Rectangle 6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95"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7"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6"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60" name="Group 42"/>
            <p:cNvGrpSpPr/>
            <p:nvPr userDrawn="1"/>
          </p:nvGrpSpPr>
          <p:grpSpPr>
            <a:xfrm>
              <a:off x="4421835" y="2277651"/>
              <a:ext cx="281352" cy="588192"/>
              <a:chOff x="1482928" y="1706140"/>
              <a:chExt cx="396240" cy="828375"/>
            </a:xfrm>
          </p:grpSpPr>
          <p:grpSp>
            <p:nvGrpSpPr>
              <p:cNvPr id="261" name="Group 56"/>
              <p:cNvGrpSpPr/>
              <p:nvPr/>
            </p:nvGrpSpPr>
            <p:grpSpPr>
              <a:xfrm>
                <a:off x="1482928" y="1706140"/>
                <a:ext cx="396240" cy="661021"/>
                <a:chOff x="1424940" y="1729740"/>
                <a:chExt cx="396240" cy="661021"/>
              </a:xfrm>
            </p:grpSpPr>
            <p:sp>
              <p:nvSpPr>
                <p:cNvPr id="1048997"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8998"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8"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999" name="Rectangle 5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62" name="Group 43"/>
            <p:cNvGrpSpPr/>
            <p:nvPr userDrawn="1"/>
          </p:nvGrpSpPr>
          <p:grpSpPr>
            <a:xfrm>
              <a:off x="6162859" y="2277651"/>
              <a:ext cx="281352" cy="588192"/>
              <a:chOff x="1482928" y="1706140"/>
              <a:chExt cx="396240" cy="828375"/>
            </a:xfrm>
          </p:grpSpPr>
          <p:grpSp>
            <p:nvGrpSpPr>
              <p:cNvPr id="263" name="Group 50"/>
              <p:cNvGrpSpPr/>
              <p:nvPr/>
            </p:nvGrpSpPr>
            <p:grpSpPr>
              <a:xfrm>
                <a:off x="1482928" y="1706140"/>
                <a:ext cx="396240" cy="661021"/>
                <a:chOff x="1424940" y="1729740"/>
                <a:chExt cx="396240" cy="661021"/>
              </a:xfrm>
            </p:grpSpPr>
            <p:sp>
              <p:nvSpPr>
                <p:cNvPr id="1049000" name="Rectangle 53"/>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01"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79"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2"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64" name="Group 44"/>
            <p:cNvGrpSpPr/>
            <p:nvPr userDrawn="1"/>
          </p:nvGrpSpPr>
          <p:grpSpPr>
            <a:xfrm>
              <a:off x="7903884" y="2277651"/>
              <a:ext cx="281352" cy="588192"/>
              <a:chOff x="1482928" y="1706140"/>
              <a:chExt cx="396240" cy="828375"/>
            </a:xfrm>
          </p:grpSpPr>
          <p:grpSp>
            <p:nvGrpSpPr>
              <p:cNvPr id="265" name="Group 45"/>
              <p:cNvGrpSpPr/>
              <p:nvPr/>
            </p:nvGrpSpPr>
            <p:grpSpPr>
              <a:xfrm>
                <a:off x="1482928" y="1706140"/>
                <a:ext cx="396240" cy="661021"/>
                <a:chOff x="1424940" y="1729740"/>
                <a:chExt cx="396240" cy="661021"/>
              </a:xfrm>
            </p:grpSpPr>
            <p:sp>
              <p:nvSpPr>
                <p:cNvPr id="1049003"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04"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780"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005" name="Rectangle 47"/>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006"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7"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8"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09"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010"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15" name="Shape 31"/>
        <p:cNvGrpSpPr/>
        <p:nvPr/>
      </p:nvGrpSpPr>
      <p:grpSpPr>
        <a:xfrm>
          <a:off x="0" y="0"/>
          <a:ext cx="0" cy="0"/>
          <a:chOff x="0" y="0"/>
          <a:chExt cx="0" cy="0"/>
        </a:xfrm>
      </p:grpSpPr>
      <p:pic>
        <p:nvPicPr>
          <p:cNvPr id="2097311"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572"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73"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416" name="Group 3"/>
          <p:cNvGrpSpPr/>
          <p:nvPr userDrawn="1"/>
        </p:nvGrpSpPr>
        <p:grpSpPr>
          <a:xfrm>
            <a:off x="939787" y="3189298"/>
            <a:ext cx="7245449" cy="588192"/>
            <a:chOff x="939787" y="2277651"/>
            <a:chExt cx="7245449" cy="588192"/>
          </a:xfrm>
        </p:grpSpPr>
        <p:grpSp>
          <p:nvGrpSpPr>
            <p:cNvPr id="417" name="Group 4"/>
            <p:cNvGrpSpPr/>
            <p:nvPr/>
          </p:nvGrpSpPr>
          <p:grpSpPr>
            <a:xfrm>
              <a:off x="939787" y="2277651"/>
              <a:ext cx="281352" cy="588192"/>
              <a:chOff x="1482928" y="1706140"/>
              <a:chExt cx="396240" cy="828375"/>
            </a:xfrm>
          </p:grpSpPr>
          <p:grpSp>
            <p:nvGrpSpPr>
              <p:cNvPr id="418" name="Group 29"/>
              <p:cNvGrpSpPr/>
              <p:nvPr/>
            </p:nvGrpSpPr>
            <p:grpSpPr>
              <a:xfrm>
                <a:off x="1482928" y="1706140"/>
                <a:ext cx="396240" cy="661021"/>
                <a:chOff x="1424940" y="1729740"/>
                <a:chExt cx="396240" cy="661021"/>
              </a:xfrm>
            </p:grpSpPr>
            <p:sp>
              <p:nvSpPr>
                <p:cNvPr id="1049574" name="Rectangle 3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75" name="Rectangle 3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7" name="Straight Arrow Connector 3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76" name="Rectangle 3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19" name="Group 5"/>
            <p:cNvGrpSpPr/>
            <p:nvPr userDrawn="1"/>
          </p:nvGrpSpPr>
          <p:grpSpPr>
            <a:xfrm>
              <a:off x="2680811" y="2277651"/>
              <a:ext cx="281352" cy="588192"/>
              <a:chOff x="1482928" y="1706140"/>
              <a:chExt cx="396240" cy="828375"/>
            </a:xfrm>
          </p:grpSpPr>
          <p:grpSp>
            <p:nvGrpSpPr>
              <p:cNvPr id="420" name="Group 24"/>
              <p:cNvGrpSpPr/>
              <p:nvPr/>
            </p:nvGrpSpPr>
            <p:grpSpPr>
              <a:xfrm>
                <a:off x="1482928" y="1706140"/>
                <a:ext cx="396240" cy="661021"/>
                <a:chOff x="1424940" y="1729740"/>
                <a:chExt cx="396240" cy="661021"/>
              </a:xfrm>
            </p:grpSpPr>
            <p:sp>
              <p:nvSpPr>
                <p:cNvPr id="1049577" name="Rectangle 2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78" name="Rectangle 2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8" name="Straight Arrow Connector 2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79" name="Rectangle 2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1" name="Group 6"/>
            <p:cNvGrpSpPr/>
            <p:nvPr userDrawn="1"/>
          </p:nvGrpSpPr>
          <p:grpSpPr>
            <a:xfrm>
              <a:off x="4421835" y="2277651"/>
              <a:ext cx="281352" cy="588192"/>
              <a:chOff x="1482928" y="1706140"/>
              <a:chExt cx="396240" cy="828375"/>
            </a:xfrm>
          </p:grpSpPr>
          <p:grpSp>
            <p:nvGrpSpPr>
              <p:cNvPr id="422" name="Group 19"/>
              <p:cNvGrpSpPr/>
              <p:nvPr/>
            </p:nvGrpSpPr>
            <p:grpSpPr>
              <a:xfrm>
                <a:off x="1482928" y="1706140"/>
                <a:ext cx="396240" cy="661021"/>
                <a:chOff x="1424940" y="1729740"/>
                <a:chExt cx="396240" cy="661021"/>
              </a:xfrm>
            </p:grpSpPr>
            <p:sp>
              <p:nvSpPr>
                <p:cNvPr id="1049580" name="Rectangle 2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81" name="Rectangle 2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49" name="Straight Arrow Connector 2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2" name="Rectangle 2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3" name="Group 7"/>
            <p:cNvGrpSpPr/>
            <p:nvPr userDrawn="1"/>
          </p:nvGrpSpPr>
          <p:grpSpPr>
            <a:xfrm>
              <a:off x="6162859" y="2277651"/>
              <a:ext cx="281352" cy="588192"/>
              <a:chOff x="1482928" y="1706140"/>
              <a:chExt cx="396240" cy="828375"/>
            </a:xfrm>
          </p:grpSpPr>
          <p:grpSp>
            <p:nvGrpSpPr>
              <p:cNvPr id="424" name="Group 14"/>
              <p:cNvGrpSpPr/>
              <p:nvPr/>
            </p:nvGrpSpPr>
            <p:grpSpPr>
              <a:xfrm>
                <a:off x="1482928" y="1706140"/>
                <a:ext cx="396240" cy="661021"/>
                <a:chOff x="1424940" y="1729740"/>
                <a:chExt cx="396240" cy="661021"/>
              </a:xfrm>
            </p:grpSpPr>
            <p:sp>
              <p:nvSpPr>
                <p:cNvPr id="1049583" name="Rectangle 17"/>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84" name="Rectangle 18"/>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0" name="Straight Arrow Connector 15"/>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5" name="Rectangle 16"/>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25" name="Group 8"/>
            <p:cNvGrpSpPr/>
            <p:nvPr userDrawn="1"/>
          </p:nvGrpSpPr>
          <p:grpSpPr>
            <a:xfrm>
              <a:off x="7903884" y="2277651"/>
              <a:ext cx="281352" cy="588192"/>
              <a:chOff x="1482928" y="1706140"/>
              <a:chExt cx="396240" cy="828375"/>
            </a:xfrm>
          </p:grpSpPr>
          <p:grpSp>
            <p:nvGrpSpPr>
              <p:cNvPr id="426" name="Group 9"/>
              <p:cNvGrpSpPr/>
              <p:nvPr/>
            </p:nvGrpSpPr>
            <p:grpSpPr>
              <a:xfrm>
                <a:off x="1482928" y="1706140"/>
                <a:ext cx="396240" cy="661021"/>
                <a:chOff x="1424940" y="1729740"/>
                <a:chExt cx="396240" cy="661021"/>
              </a:xfrm>
            </p:grpSpPr>
            <p:sp>
              <p:nvSpPr>
                <p:cNvPr id="1049586" name="Rectangle 12"/>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87" name="Rectangle 13"/>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1" name="Straight Arrow Connector 10"/>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88" name="Rectangle 11"/>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589" name="Text Placeholder 16"/>
          <p:cNvSpPr>
            <a:spLocks noGrp="1"/>
          </p:cNvSpPr>
          <p:nvPr>
            <p:ph type="body" sz="quarter" idx="14"/>
          </p:nvPr>
        </p:nvSpPr>
        <p:spPr>
          <a:xfrm>
            <a:off x="223088"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0" name="Text Placeholder 16"/>
          <p:cNvSpPr>
            <a:spLocks noGrp="1"/>
          </p:cNvSpPr>
          <p:nvPr>
            <p:ph type="body" sz="quarter" idx="15"/>
          </p:nvPr>
        </p:nvSpPr>
        <p:spPr>
          <a:xfrm>
            <a:off x="1964112"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1" name="Text Placeholder 16"/>
          <p:cNvSpPr>
            <a:spLocks noGrp="1"/>
          </p:cNvSpPr>
          <p:nvPr>
            <p:ph type="body" sz="quarter" idx="16"/>
          </p:nvPr>
        </p:nvSpPr>
        <p:spPr>
          <a:xfrm>
            <a:off x="3705136"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2" name="Text Placeholder 16"/>
          <p:cNvSpPr>
            <a:spLocks noGrp="1"/>
          </p:cNvSpPr>
          <p:nvPr>
            <p:ph type="body" sz="quarter" idx="17"/>
          </p:nvPr>
        </p:nvSpPr>
        <p:spPr>
          <a:xfrm>
            <a:off x="5446160"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93" name="Text Placeholder 16"/>
          <p:cNvSpPr>
            <a:spLocks noGrp="1"/>
          </p:cNvSpPr>
          <p:nvPr>
            <p:ph type="body" sz="quarter" idx="18"/>
          </p:nvPr>
        </p:nvSpPr>
        <p:spPr>
          <a:xfrm>
            <a:off x="7187185" y="3913557"/>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grpSp>
        <p:nvGrpSpPr>
          <p:cNvPr id="427" name="Group 39"/>
          <p:cNvGrpSpPr/>
          <p:nvPr userDrawn="1"/>
        </p:nvGrpSpPr>
        <p:grpSpPr>
          <a:xfrm>
            <a:off x="939787" y="1482414"/>
            <a:ext cx="7245449" cy="588192"/>
            <a:chOff x="939787" y="2277651"/>
            <a:chExt cx="7245449" cy="588192"/>
          </a:xfrm>
        </p:grpSpPr>
        <p:grpSp>
          <p:nvGrpSpPr>
            <p:cNvPr id="428" name="Group 40"/>
            <p:cNvGrpSpPr/>
            <p:nvPr/>
          </p:nvGrpSpPr>
          <p:grpSpPr>
            <a:xfrm>
              <a:off x="939787" y="2277651"/>
              <a:ext cx="281352" cy="588192"/>
              <a:chOff x="1482928" y="1706140"/>
              <a:chExt cx="396240" cy="828375"/>
            </a:xfrm>
          </p:grpSpPr>
          <p:grpSp>
            <p:nvGrpSpPr>
              <p:cNvPr id="429" name="Group 66"/>
              <p:cNvGrpSpPr/>
              <p:nvPr/>
            </p:nvGrpSpPr>
            <p:grpSpPr>
              <a:xfrm>
                <a:off x="1482928" y="1706140"/>
                <a:ext cx="396240" cy="661021"/>
                <a:chOff x="1424940" y="1729740"/>
                <a:chExt cx="396240" cy="661021"/>
              </a:xfrm>
            </p:grpSpPr>
            <p:sp>
              <p:nvSpPr>
                <p:cNvPr id="1049594" name="Rectangle 6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95" name="Rectangle 7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2" name="Straight Arrow Connector 6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6" name="Rectangle 6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30" name="Group 41"/>
            <p:cNvGrpSpPr/>
            <p:nvPr userDrawn="1"/>
          </p:nvGrpSpPr>
          <p:grpSpPr>
            <a:xfrm>
              <a:off x="2680811" y="2277651"/>
              <a:ext cx="281352" cy="588192"/>
              <a:chOff x="1482928" y="1706140"/>
              <a:chExt cx="396240" cy="828375"/>
            </a:xfrm>
          </p:grpSpPr>
          <p:grpSp>
            <p:nvGrpSpPr>
              <p:cNvPr id="431" name="Group 61"/>
              <p:cNvGrpSpPr/>
              <p:nvPr/>
            </p:nvGrpSpPr>
            <p:grpSpPr>
              <a:xfrm>
                <a:off x="1482928" y="1706140"/>
                <a:ext cx="396240" cy="661021"/>
                <a:chOff x="1424940" y="1729740"/>
                <a:chExt cx="396240" cy="661021"/>
              </a:xfrm>
            </p:grpSpPr>
            <p:sp>
              <p:nvSpPr>
                <p:cNvPr id="1049597" name="Rectangle 64"/>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598" name="Rectangle 6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3" name="Straight Arrow Connector 62"/>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599" name="Rectangle 63"/>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32" name="Group 42"/>
            <p:cNvGrpSpPr/>
            <p:nvPr userDrawn="1"/>
          </p:nvGrpSpPr>
          <p:grpSpPr>
            <a:xfrm>
              <a:off x="4421835" y="2277651"/>
              <a:ext cx="281352" cy="588192"/>
              <a:chOff x="1482928" y="1706140"/>
              <a:chExt cx="396240" cy="828375"/>
            </a:xfrm>
          </p:grpSpPr>
          <p:grpSp>
            <p:nvGrpSpPr>
              <p:cNvPr id="433" name="Group 56"/>
              <p:cNvGrpSpPr/>
              <p:nvPr/>
            </p:nvGrpSpPr>
            <p:grpSpPr>
              <a:xfrm>
                <a:off x="1482928" y="1706140"/>
                <a:ext cx="396240" cy="661021"/>
                <a:chOff x="1424940" y="1729740"/>
                <a:chExt cx="396240" cy="661021"/>
              </a:xfrm>
            </p:grpSpPr>
            <p:sp>
              <p:nvSpPr>
                <p:cNvPr id="1049600" name="Rectangle 59"/>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01" name="Rectangle 60"/>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4" name="Straight Arrow Connector 57"/>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2" name="Rectangle 58"/>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34" name="Group 43"/>
            <p:cNvGrpSpPr/>
            <p:nvPr userDrawn="1"/>
          </p:nvGrpSpPr>
          <p:grpSpPr>
            <a:xfrm>
              <a:off x="6162859" y="2277651"/>
              <a:ext cx="281352" cy="588192"/>
              <a:chOff x="1482928" y="1706140"/>
              <a:chExt cx="396240" cy="828375"/>
            </a:xfrm>
          </p:grpSpPr>
          <p:grpSp>
            <p:nvGrpSpPr>
              <p:cNvPr id="435" name="Group 50"/>
              <p:cNvGrpSpPr/>
              <p:nvPr/>
            </p:nvGrpSpPr>
            <p:grpSpPr>
              <a:xfrm>
                <a:off x="1482928" y="1706140"/>
                <a:ext cx="396240" cy="661021"/>
                <a:chOff x="1424940" y="1729740"/>
                <a:chExt cx="396240" cy="661021"/>
              </a:xfrm>
            </p:grpSpPr>
            <p:sp>
              <p:nvSpPr>
                <p:cNvPr id="1049603" name="Rectangle 53"/>
                <p:cNvSpPr/>
                <p:nvPr/>
              </p:nvSpPr>
              <p:spPr>
                <a:xfrm rot="2700000">
                  <a:off x="1424940" y="1729740"/>
                  <a:ext cx="396240" cy="39624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04" name="Rectangle 55"/>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5" name="Straight Arrow Connector 51"/>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5" name="Rectangle 52"/>
              <p:cNvSpPr/>
              <p:nvPr/>
            </p:nvSpPr>
            <p:spPr>
              <a:xfrm rot="2700000">
                <a:off x="1559854" y="1891857"/>
                <a:ext cx="242388" cy="242388"/>
              </a:xfrm>
              <a:prstGeom prst="rect"/>
              <a:solidFill>
                <a:schemeClr val="tx2"/>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436" name="Group 44"/>
            <p:cNvGrpSpPr/>
            <p:nvPr userDrawn="1"/>
          </p:nvGrpSpPr>
          <p:grpSpPr>
            <a:xfrm>
              <a:off x="7903884" y="2277651"/>
              <a:ext cx="281352" cy="588192"/>
              <a:chOff x="1482928" y="1706140"/>
              <a:chExt cx="396240" cy="828375"/>
            </a:xfrm>
          </p:grpSpPr>
          <p:grpSp>
            <p:nvGrpSpPr>
              <p:cNvPr id="437" name="Group 45"/>
              <p:cNvGrpSpPr/>
              <p:nvPr/>
            </p:nvGrpSpPr>
            <p:grpSpPr>
              <a:xfrm>
                <a:off x="1482928" y="1706140"/>
                <a:ext cx="396240" cy="661021"/>
                <a:chOff x="1424940" y="1729740"/>
                <a:chExt cx="396240" cy="661021"/>
              </a:xfrm>
            </p:grpSpPr>
            <p:sp>
              <p:nvSpPr>
                <p:cNvPr id="1049606" name="Rectangle 48"/>
                <p:cNvSpPr/>
                <p:nvPr/>
              </p:nvSpPr>
              <p:spPr>
                <a:xfrm rot="2700000">
                  <a:off x="1424940" y="1729740"/>
                  <a:ext cx="396240" cy="396240"/>
                </a:xfrm>
                <a:prstGeom prst="rect"/>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607" name="Rectangle 49"/>
                <p:cNvSpPr/>
                <p:nvPr/>
              </p:nvSpPr>
              <p:spPr>
                <a:xfrm rot="2700000">
                  <a:off x="1424940" y="1994521"/>
                  <a:ext cx="396240" cy="396240"/>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cxnSp>
            <p:nvCxnSpPr>
              <p:cNvPr id="3145856" name="Straight Arrow Connector 46"/>
              <p:cNvCxnSpPr>
                <a:cxnSpLocks/>
              </p:cNvCxnSpPr>
              <p:nvPr/>
            </p:nvCxnSpPr>
            <p:spPr>
              <a:xfrm>
                <a:off x="1681048" y="1841656"/>
                <a:ext cx="0" cy="692859"/>
              </a:xfrm>
              <a:prstGeom prst="straightConnector1"/>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9608" name="Rectangle 47"/>
              <p:cNvSpPr/>
              <p:nvPr/>
            </p:nvSpPr>
            <p:spPr>
              <a:xfrm rot="2700000">
                <a:off x="1559854" y="1891857"/>
                <a:ext cx="242388" cy="242388"/>
              </a:xfrm>
              <a:prstGeom prst="rect"/>
              <a:solidFill>
                <a:schemeClr val="accent1"/>
              </a:solidFill>
              <a:ln>
                <a:solidFill>
                  <a:schemeClr val="bg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609" name="Text Placeholder 16"/>
          <p:cNvSpPr>
            <a:spLocks noGrp="1"/>
          </p:cNvSpPr>
          <p:nvPr>
            <p:ph type="body" sz="quarter" idx="19"/>
          </p:nvPr>
        </p:nvSpPr>
        <p:spPr>
          <a:xfrm>
            <a:off x="223088"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10" name="Text Placeholder 16"/>
          <p:cNvSpPr>
            <a:spLocks noGrp="1"/>
          </p:cNvSpPr>
          <p:nvPr>
            <p:ph type="body" sz="quarter" idx="20"/>
          </p:nvPr>
        </p:nvSpPr>
        <p:spPr>
          <a:xfrm>
            <a:off x="1964112"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11" name="Text Placeholder 16"/>
          <p:cNvSpPr>
            <a:spLocks noGrp="1"/>
          </p:cNvSpPr>
          <p:nvPr>
            <p:ph type="body" sz="quarter" idx="21"/>
          </p:nvPr>
        </p:nvSpPr>
        <p:spPr>
          <a:xfrm>
            <a:off x="3705136"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12" name="Text Placeholder 16"/>
          <p:cNvSpPr>
            <a:spLocks noGrp="1"/>
          </p:cNvSpPr>
          <p:nvPr>
            <p:ph type="body" sz="quarter" idx="22"/>
          </p:nvPr>
        </p:nvSpPr>
        <p:spPr>
          <a:xfrm>
            <a:off x="5446160"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13" name="Text Placeholder 16"/>
          <p:cNvSpPr>
            <a:spLocks noGrp="1"/>
          </p:cNvSpPr>
          <p:nvPr>
            <p:ph type="body" sz="quarter" idx="23"/>
          </p:nvPr>
        </p:nvSpPr>
        <p:spPr>
          <a:xfrm>
            <a:off x="7187185" y="2206673"/>
            <a:ext cx="1714750" cy="320142"/>
          </a:xfrm>
          <a:prstGeom prst="rect"/>
        </p:spPr>
        <p:txBody>
          <a:bodyPr/>
          <a:lstStyle>
            <a:lvl1pPr algn="ct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291" name="Shape 31"/>
        <p:cNvGrpSpPr/>
        <p:nvPr/>
      </p:nvGrpSpPr>
      <p:grpSpPr>
        <a:xfrm>
          <a:off x="0" y="0"/>
          <a:ext cx="0" cy="0"/>
          <a:chOff x="0" y="0"/>
          <a:chExt cx="0" cy="0"/>
        </a:xfrm>
      </p:grpSpPr>
      <p:pic>
        <p:nvPicPr>
          <p:cNvPr id="2097239"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075"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076"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grpSp>
        <p:nvGrpSpPr>
          <p:cNvPr id="292" name="Group 81"/>
          <p:cNvGrpSpPr/>
          <p:nvPr userDrawn="1"/>
        </p:nvGrpSpPr>
        <p:grpSpPr>
          <a:xfrm>
            <a:off x="2805107" y="1224889"/>
            <a:ext cx="3533786" cy="3185052"/>
            <a:chOff x="2801099" y="1114361"/>
            <a:chExt cx="3533786" cy="3185052"/>
          </a:xfrm>
        </p:grpSpPr>
        <p:grpSp>
          <p:nvGrpSpPr>
            <p:cNvPr id="293" name="Group 80"/>
            <p:cNvGrpSpPr/>
            <p:nvPr userDrawn="1"/>
          </p:nvGrpSpPr>
          <p:grpSpPr>
            <a:xfrm>
              <a:off x="2801099" y="1228944"/>
              <a:ext cx="3533786" cy="2955886"/>
              <a:chOff x="2801099" y="1066147"/>
              <a:chExt cx="3533786" cy="2955886"/>
            </a:xfrm>
          </p:grpSpPr>
          <p:grpSp>
            <p:nvGrpSpPr>
              <p:cNvPr id="294" name="Group 78"/>
              <p:cNvGrpSpPr/>
              <p:nvPr userDrawn="1"/>
            </p:nvGrpSpPr>
            <p:grpSpPr>
              <a:xfrm>
                <a:off x="6252959" y="1066147"/>
                <a:ext cx="81926" cy="2955886"/>
                <a:chOff x="6252959" y="1066147"/>
                <a:chExt cx="81926" cy="2955886"/>
              </a:xfrm>
            </p:grpSpPr>
            <p:sp>
              <p:nvSpPr>
                <p:cNvPr id="1049077" name="Oval 61"/>
                <p:cNvSpPr/>
                <p:nvPr/>
              </p:nvSpPr>
              <p:spPr>
                <a:xfrm>
                  <a:off x="6252959" y="1784637"/>
                  <a:ext cx="81926" cy="81926"/>
                </a:xfrm>
                <a:prstGeom prst="ellipse"/>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78" name="Oval 63"/>
                <p:cNvSpPr/>
                <p:nvPr/>
              </p:nvSpPr>
              <p:spPr>
                <a:xfrm>
                  <a:off x="6252959" y="2503127"/>
                  <a:ext cx="81926" cy="81926"/>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79" name="Oval 65"/>
                <p:cNvSpPr/>
                <p:nvPr/>
              </p:nvSpPr>
              <p:spPr>
                <a:xfrm>
                  <a:off x="6252959" y="3221617"/>
                  <a:ext cx="81926" cy="81926"/>
                </a:xfrm>
                <a:prstGeom prst="ellipse"/>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80" name="Oval 67"/>
                <p:cNvSpPr/>
                <p:nvPr/>
              </p:nvSpPr>
              <p:spPr>
                <a:xfrm>
                  <a:off x="6252959" y="3940107"/>
                  <a:ext cx="81926" cy="81926"/>
                </a:xfrm>
                <a:prstGeom prst="ellipse"/>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81" name="Oval 69"/>
                <p:cNvSpPr/>
                <p:nvPr/>
              </p:nvSpPr>
              <p:spPr>
                <a:xfrm>
                  <a:off x="6252959" y="1066147"/>
                  <a:ext cx="81926" cy="81926"/>
                </a:xfrm>
                <a:prstGeom prst="ellips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nvGrpSpPr>
              <p:cNvPr id="295" name="Group 79"/>
              <p:cNvGrpSpPr/>
              <p:nvPr userDrawn="1"/>
            </p:nvGrpSpPr>
            <p:grpSpPr>
              <a:xfrm>
                <a:off x="2801099" y="1066147"/>
                <a:ext cx="81926" cy="2955886"/>
                <a:chOff x="2801099" y="1066147"/>
                <a:chExt cx="81926" cy="2955886"/>
              </a:xfrm>
            </p:grpSpPr>
            <p:sp>
              <p:nvSpPr>
                <p:cNvPr id="1049082" name="Oval 50"/>
                <p:cNvSpPr/>
                <p:nvPr/>
              </p:nvSpPr>
              <p:spPr>
                <a:xfrm>
                  <a:off x="2801099" y="1784637"/>
                  <a:ext cx="81926" cy="81926"/>
                </a:xfrm>
                <a:prstGeom prst="ellipse"/>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83" name="Oval 52"/>
                <p:cNvSpPr/>
                <p:nvPr/>
              </p:nvSpPr>
              <p:spPr>
                <a:xfrm>
                  <a:off x="2801099" y="2503127"/>
                  <a:ext cx="81926" cy="81926"/>
                </a:xfrm>
                <a:prstGeom prst="ellipse"/>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84" name="Oval 55"/>
                <p:cNvSpPr/>
                <p:nvPr/>
              </p:nvSpPr>
              <p:spPr>
                <a:xfrm>
                  <a:off x="2801099" y="3221617"/>
                  <a:ext cx="81926" cy="81926"/>
                </a:xfrm>
                <a:prstGeom prst="ellipse"/>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85" name="Oval 57"/>
                <p:cNvSpPr/>
                <p:nvPr/>
              </p:nvSpPr>
              <p:spPr>
                <a:xfrm>
                  <a:off x="2801099" y="3940107"/>
                  <a:ext cx="81926" cy="81926"/>
                </a:xfrm>
                <a:prstGeom prst="ellips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086" name="Oval 59"/>
                <p:cNvSpPr/>
                <p:nvPr/>
              </p:nvSpPr>
              <p:spPr>
                <a:xfrm>
                  <a:off x="2801099" y="1066147"/>
                  <a:ext cx="81926" cy="81926"/>
                </a:xfrm>
                <a:prstGeom prst="ellipse"/>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grpSp>
          <p:nvGrpSpPr>
            <p:cNvPr id="296" name="Group 6"/>
            <p:cNvGrpSpPr/>
            <p:nvPr/>
          </p:nvGrpSpPr>
          <p:grpSpPr>
            <a:xfrm>
              <a:off x="2975830" y="1114361"/>
              <a:ext cx="3184323" cy="3185052"/>
              <a:chOff x="2908735" y="1068601"/>
              <a:chExt cx="3326530" cy="3327292"/>
            </a:xfrm>
          </p:grpSpPr>
          <p:sp>
            <p:nvSpPr>
              <p:cNvPr id="1049087" name="Freeform 90"/>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88" name="Freeform 135"/>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89" name="Freeform 136"/>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0" name="Freeform 137"/>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1" name="Freeform 138"/>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2" name="Freeform 139"/>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3" name="Freeform 140"/>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4" name="Freeform 141"/>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5" name="Freeform 142"/>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6" name="Freeform 143"/>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7" name="Freeform 144"/>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8" name="Oval 191"/>
              <p:cNvSpPr>
                <a:spLocks noChangeArrowheads="1"/>
              </p:cNvSpPr>
              <p:nvPr/>
            </p:nvSpPr>
            <p:spPr bwMode="auto">
              <a:xfrm>
                <a:off x="4369541" y="1554021"/>
                <a:ext cx="405639" cy="405640"/>
              </a:xfrm>
              <a:prstGeom prst="ellipse"/>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099" name="Freeform 209"/>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0" name="Freeform 210"/>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1" name="Freeform 211"/>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2" name="Freeform 212"/>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3" name="Oval 213"/>
              <p:cNvSpPr>
                <a:spLocks noChangeArrowheads="1"/>
              </p:cNvSpPr>
              <p:nvPr/>
            </p:nvSpPr>
            <p:spPr bwMode="auto">
              <a:xfrm>
                <a:off x="4366301" y="3500155"/>
                <a:ext cx="405639" cy="405640"/>
              </a:xfrm>
              <a:prstGeom prst="ellipse"/>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4" name="Freeform 214"/>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5" name="Freeform 215"/>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6" name="Freeform 216"/>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7" name="Freeform 217"/>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prstClr val="black">
                    <a:alpha val="40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8" name="Freeform 912"/>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algn="ctr" blurRad="812800" rotWithShape="0" sx="116000" sy="116000">
                  <a:prstClr val="black">
                    <a:alpha val="16000"/>
                  </a:prstClr>
                </a:outerShdw>
              </a:effectLst>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09" name="Freeform 831"/>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0" name="Freeform 832"/>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1" name="Freeform 833"/>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2" name="Freeform 834"/>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3" name="Freeform 835"/>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4" name="Freeform 836"/>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5" name="Freeform 837"/>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6" name="Freeform 838"/>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7" name="Freeform 839"/>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sp>
            <p:nvSpPr>
              <p:cNvPr id="1049118" name="Freeform 840"/>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90" compatLnSpc="1" lIns="68580" numCol="1" rIns="68580" tIns="34290" vert="horz" wrap="square">
                <a:prstTxWarp prst="textNoShape"/>
              </a:bodyPr>
              <a:p>
                <a:endParaRPr dirty="0" sz="1350" lang="en-US">
                  <a:latin typeface="Public Sans" pitchFamily="2" charset="0"/>
                </a:endParaRPr>
              </a:p>
            </p:txBody>
          </p:sp>
        </p:grpSp>
      </p:grpSp>
      <p:sp>
        <p:nvSpPr>
          <p:cNvPr id="1049119" name="Text Placeholder 16"/>
          <p:cNvSpPr>
            <a:spLocks noGrp="1"/>
          </p:cNvSpPr>
          <p:nvPr>
            <p:ph type="body" sz="quarter" idx="15"/>
          </p:nvPr>
        </p:nvSpPr>
        <p:spPr>
          <a:xfrm>
            <a:off x="562709" y="121959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20" name="Text Placeholder 16"/>
          <p:cNvSpPr>
            <a:spLocks noGrp="1"/>
          </p:cNvSpPr>
          <p:nvPr>
            <p:ph type="body" sz="quarter" idx="16"/>
          </p:nvPr>
        </p:nvSpPr>
        <p:spPr>
          <a:xfrm>
            <a:off x="562709" y="193808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21" name="Text Placeholder 16"/>
          <p:cNvSpPr>
            <a:spLocks noGrp="1"/>
          </p:cNvSpPr>
          <p:nvPr>
            <p:ph type="body" sz="quarter" idx="17"/>
          </p:nvPr>
        </p:nvSpPr>
        <p:spPr>
          <a:xfrm>
            <a:off x="562709" y="337506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22" name="Text Placeholder 16"/>
          <p:cNvSpPr>
            <a:spLocks noGrp="1"/>
          </p:cNvSpPr>
          <p:nvPr>
            <p:ph type="body" sz="quarter" idx="18"/>
          </p:nvPr>
        </p:nvSpPr>
        <p:spPr>
          <a:xfrm>
            <a:off x="562709" y="409355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23" name="Text Placeholder 16"/>
          <p:cNvSpPr>
            <a:spLocks noGrp="1"/>
          </p:cNvSpPr>
          <p:nvPr>
            <p:ph type="body" sz="quarter" idx="19"/>
          </p:nvPr>
        </p:nvSpPr>
        <p:spPr>
          <a:xfrm>
            <a:off x="562709" y="2656573"/>
            <a:ext cx="2158088" cy="320142"/>
          </a:xfrm>
          <a:prstGeom prst="rect"/>
        </p:spPr>
        <p:txBody>
          <a:bodyPr anchor="ctr"/>
          <a:lstStyle>
            <a:lvl1pPr algn="r">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24" name="Text Placeholder 16"/>
          <p:cNvSpPr>
            <a:spLocks noGrp="1"/>
          </p:cNvSpPr>
          <p:nvPr>
            <p:ph type="body" sz="quarter" idx="20"/>
          </p:nvPr>
        </p:nvSpPr>
        <p:spPr>
          <a:xfrm>
            <a:off x="6420898" y="121959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25" name="Text Placeholder 16"/>
          <p:cNvSpPr>
            <a:spLocks noGrp="1"/>
          </p:cNvSpPr>
          <p:nvPr>
            <p:ph type="body" sz="quarter" idx="21"/>
          </p:nvPr>
        </p:nvSpPr>
        <p:spPr>
          <a:xfrm>
            <a:off x="6420898" y="193808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26" name="Text Placeholder 16"/>
          <p:cNvSpPr>
            <a:spLocks noGrp="1"/>
          </p:cNvSpPr>
          <p:nvPr>
            <p:ph type="body" sz="quarter" idx="22"/>
          </p:nvPr>
        </p:nvSpPr>
        <p:spPr>
          <a:xfrm>
            <a:off x="6420898" y="337506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27" name="Text Placeholder 16"/>
          <p:cNvSpPr>
            <a:spLocks noGrp="1"/>
          </p:cNvSpPr>
          <p:nvPr>
            <p:ph type="body" sz="quarter" idx="23"/>
          </p:nvPr>
        </p:nvSpPr>
        <p:spPr>
          <a:xfrm>
            <a:off x="6420898" y="409355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128" name="Text Placeholder 16"/>
          <p:cNvSpPr>
            <a:spLocks noGrp="1"/>
          </p:cNvSpPr>
          <p:nvPr>
            <p:ph type="body" sz="quarter" idx="24"/>
          </p:nvPr>
        </p:nvSpPr>
        <p:spPr>
          <a:xfrm>
            <a:off x="6420898" y="2656573"/>
            <a:ext cx="2158088" cy="320142"/>
          </a:xfrm>
          <a:prstGeom prst="rect"/>
        </p:spPr>
        <p:txBody>
          <a:bodyPr anchor="ctr"/>
          <a:lstStyle>
            <a:lvl1pPr algn="l">
              <a:defRPr b="1" sz="13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460" name="Shape 31"/>
        <p:cNvGrpSpPr/>
        <p:nvPr/>
      </p:nvGrpSpPr>
      <p:grpSpPr>
        <a:xfrm>
          <a:off x="0" y="0"/>
          <a:ext cx="0" cy="0"/>
          <a:chOff x="0" y="0"/>
          <a:chExt cx="0" cy="0"/>
        </a:xfrm>
      </p:grpSpPr>
      <p:pic>
        <p:nvPicPr>
          <p:cNvPr id="2097322"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690" name="Google Shape;41;p3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a:lnSpc>
                <a:spcPct val="100000"/>
              </a:lnSpc>
              <a:spcBef>
                <a:spcPts val="0"/>
              </a:spcBef>
              <a:spcAft>
                <a:spcPts val="0"/>
              </a:spcAft>
              <a:buClr>
                <a:srgbClr val="22366A"/>
              </a:buClr>
              <a:buSzPts val="1700"/>
              <a:buFont typeface="Public Sans"/>
              <a:buNone/>
              <a:defRPr b="1" sz="1700">
                <a:solidFill>
                  <a:srgbClr val="22366A"/>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691" name="Google Shape;43;p34"/>
          <p:cNvSpPr/>
          <p:nvPr userDrawn="1"/>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55" name="Shape 37"/>
        <p:cNvGrpSpPr/>
        <p:nvPr/>
      </p:nvGrpSpPr>
      <p:grpSpPr>
        <a:xfrm>
          <a:off x="0" y="0"/>
          <a:ext cx="0" cy="0"/>
          <a:chOff x="0" y="0"/>
          <a:chExt cx="0" cy="0"/>
        </a:xfrm>
      </p:grpSpPr>
      <p:pic>
        <p:nvPicPr>
          <p:cNvPr id="2097174"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75"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56" name="Group 5"/>
          <p:cNvGrpSpPr/>
          <p:nvPr/>
        </p:nvGrpSpPr>
        <p:grpSpPr>
          <a:xfrm>
            <a:off x="2263140" y="1653932"/>
            <a:ext cx="4747260" cy="830997"/>
            <a:chOff x="2263140" y="1779657"/>
            <a:chExt cx="4747260" cy="830997"/>
          </a:xfrm>
        </p:grpSpPr>
        <p:cxnSp>
          <p:nvCxnSpPr>
            <p:cNvPr id="3145730" name="Straight Connector 7"/>
            <p:cNvCxnSpPr>
              <a:cxnSpLocks/>
            </p:cNvCxnSpPr>
            <p:nvPr/>
          </p:nvCxnSpPr>
          <p:spPr>
            <a:xfrm>
              <a:off x="2263140" y="2042160"/>
              <a:ext cx="4747260" cy="0"/>
            </a:xfrm>
            <a:prstGeom prst="line"/>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48650"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tx2"/>
                  </a:solidFill>
                  <a:latin typeface="Public Sans"/>
                  <a:ea typeface="Public Sans"/>
                  <a:cs typeface="Public Sans"/>
                  <a:sym typeface="Public Sans"/>
                </a:rPr>
                <a:t>“</a:t>
              </a:r>
              <a:endParaRPr dirty="0" sz="4800" lang="en-IN">
                <a:solidFill>
                  <a:schemeClr val="tx2"/>
                </a:solidFill>
                <a:latin typeface="Public Sans" pitchFamily="2" charset="0"/>
              </a:endParaRPr>
            </a:p>
          </p:txBody>
        </p:sp>
      </p:grpSp>
      <p:sp>
        <p:nvSpPr>
          <p:cNvPr id="1048651"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accent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40" name="Shape 37"/>
        <p:cNvGrpSpPr/>
        <p:nvPr/>
      </p:nvGrpSpPr>
      <p:grpSpPr>
        <a:xfrm>
          <a:off x="0" y="0"/>
          <a:ext cx="0" cy="0"/>
          <a:chOff x="0" y="0"/>
          <a:chExt cx="0" cy="0"/>
        </a:xfrm>
      </p:grpSpPr>
      <p:pic>
        <p:nvPicPr>
          <p:cNvPr id="2097257"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258"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41" name="Group 5"/>
          <p:cNvGrpSpPr/>
          <p:nvPr/>
        </p:nvGrpSpPr>
        <p:grpSpPr>
          <a:xfrm>
            <a:off x="2263140" y="1653932"/>
            <a:ext cx="4747260" cy="830997"/>
            <a:chOff x="2263140" y="1779657"/>
            <a:chExt cx="4747260" cy="830997"/>
          </a:xfrm>
        </p:grpSpPr>
        <p:cxnSp>
          <p:nvCxnSpPr>
            <p:cNvPr id="3145815" name="Straight Connector 7"/>
            <p:cNvCxnSpPr>
              <a:cxnSpLocks/>
            </p:cNvCxnSpPr>
            <p:nvPr/>
          </p:nvCxnSpPr>
          <p:spPr>
            <a:xfrm>
              <a:off x="2263140" y="2042160"/>
              <a:ext cx="4747260" cy="0"/>
            </a:xfrm>
            <a:prstGeom prst="line"/>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9280"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accent4">
                      <a:lumMod val="60000"/>
                      <a:lumOff val="40000"/>
                    </a:schemeClr>
                  </a:solidFill>
                  <a:latin typeface="Public Sans"/>
                  <a:ea typeface="Public Sans"/>
                  <a:cs typeface="Public Sans"/>
                  <a:sym typeface="Public Sans"/>
                </a:rPr>
                <a:t>“</a:t>
              </a:r>
              <a:endParaRPr dirty="0" sz="4800" lang="en-IN">
                <a:solidFill>
                  <a:schemeClr val="accent4">
                    <a:lumMod val="60000"/>
                    <a:lumOff val="40000"/>
                  </a:schemeClr>
                </a:solidFill>
                <a:latin typeface="Public Sans" pitchFamily="2" charset="0"/>
              </a:endParaRPr>
            </a:p>
          </p:txBody>
        </p:sp>
      </p:grpSp>
      <p:sp>
        <p:nvSpPr>
          <p:cNvPr id="1049281"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62" name="Shape 37"/>
        <p:cNvGrpSpPr/>
        <p:nvPr/>
      </p:nvGrpSpPr>
      <p:grpSpPr>
        <a:xfrm>
          <a:off x="0" y="0"/>
          <a:ext cx="0" cy="0"/>
          <a:chOff x="0" y="0"/>
          <a:chExt cx="0" cy="0"/>
        </a:xfrm>
      </p:grpSpPr>
      <p:pic>
        <p:nvPicPr>
          <p:cNvPr id="2097182"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83"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63" name="Group 5"/>
          <p:cNvGrpSpPr/>
          <p:nvPr/>
        </p:nvGrpSpPr>
        <p:grpSpPr>
          <a:xfrm>
            <a:off x="2263140" y="1653932"/>
            <a:ext cx="4747260" cy="830997"/>
            <a:chOff x="2263140" y="1779657"/>
            <a:chExt cx="4747260" cy="830997"/>
          </a:xfrm>
        </p:grpSpPr>
        <p:cxnSp>
          <p:nvCxnSpPr>
            <p:cNvPr id="3145731" name="Straight Connector 7"/>
            <p:cNvCxnSpPr>
              <a:cxnSpLocks/>
            </p:cNvCxnSpPr>
            <p:nvPr/>
          </p:nvCxnSpPr>
          <p:spPr>
            <a:xfrm>
              <a:off x="2263140" y="2042160"/>
              <a:ext cx="4747260" cy="0"/>
            </a:xfrm>
            <a:prstGeom prst="line"/>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680" name="TextBox 8"/>
            <p:cNvSpPr txBox="1"/>
            <p:nvPr/>
          </p:nvSpPr>
          <p:spPr>
            <a:xfrm>
              <a:off x="4385310" y="1779657"/>
              <a:ext cx="502920" cy="830997"/>
            </a:xfrm>
            <a:prstGeom prst="rect"/>
            <a:solidFill>
              <a:schemeClr val="bg1"/>
            </a:solidFill>
          </p:spPr>
          <p:txBody>
            <a:bodyPr wrap="square">
              <a:spAutoFit/>
            </a:bodyPr>
            <a:p>
              <a:pPr algn="ctr"/>
              <a:r>
                <a:rPr b="1" cap="none" dirty="0" sz="4800" i="1" lang="en-US" strike="noStrike" u="none">
                  <a:solidFill>
                    <a:schemeClr val="accent2"/>
                  </a:solidFill>
                  <a:latin typeface="Public Sans"/>
                  <a:ea typeface="Public Sans"/>
                  <a:cs typeface="Public Sans"/>
                  <a:sym typeface="Public Sans"/>
                </a:rPr>
                <a:t>“</a:t>
              </a:r>
              <a:endParaRPr dirty="0" sz="4800" lang="en-IN">
                <a:solidFill>
                  <a:schemeClr val="accent2"/>
                </a:solidFill>
                <a:latin typeface="Public Sans" pitchFamily="2" charset="0"/>
              </a:endParaRPr>
            </a:p>
          </p:txBody>
        </p:sp>
      </p:grpSp>
      <p:sp>
        <p:nvSpPr>
          <p:cNvPr id="1048681" name="Text Placeholder 16"/>
          <p:cNvSpPr>
            <a:spLocks noGrp="1"/>
          </p:cNvSpPr>
          <p:nvPr>
            <p:ph type="body" sz="quarter" idx="14" hasCustomPrompt="1"/>
          </p:nvPr>
        </p:nvSpPr>
        <p:spPr>
          <a:xfrm>
            <a:off x="571500" y="2107343"/>
            <a:ext cx="8001000" cy="1323398"/>
          </a:xfrm>
          <a:prstGeom prst="rect"/>
          <a:solidFill>
            <a:schemeClr val="bg1"/>
          </a:solidFill>
        </p:spPr>
        <p:txBody>
          <a:bodyPr/>
          <a:lstStyle>
            <a:lvl1pPr algn="ctr">
              <a:defRPr b="1" sz="2400" i="1">
                <a:solidFill>
                  <a:schemeClr val="accent3"/>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74" name="Shape 37"/>
        <p:cNvGrpSpPr/>
        <p:nvPr/>
      </p:nvGrpSpPr>
      <p:grpSpPr>
        <a:xfrm>
          <a:off x="0" y="0"/>
          <a:ext cx="0" cy="0"/>
          <a:chOff x="0" y="0"/>
          <a:chExt cx="0" cy="0"/>
        </a:xfrm>
      </p:grpSpPr>
      <p:pic>
        <p:nvPicPr>
          <p:cNvPr id="2097280" name="Picture 2"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281"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375" name="Group 5"/>
          <p:cNvGrpSpPr/>
          <p:nvPr/>
        </p:nvGrpSpPr>
        <p:grpSpPr>
          <a:xfrm>
            <a:off x="1403060" y="1183590"/>
            <a:ext cx="6337881" cy="1569620"/>
            <a:chOff x="1492092" y="1002130"/>
            <a:chExt cx="6337881" cy="1569620"/>
          </a:xfrm>
        </p:grpSpPr>
        <p:cxnSp>
          <p:nvCxnSpPr>
            <p:cNvPr id="3145826" name="Straight Connector 10"/>
            <p:cNvCxnSpPr>
              <a:cxnSpLocks/>
            </p:cNvCxnSpPr>
            <p:nvPr/>
          </p:nvCxnSpPr>
          <p:spPr>
            <a:xfrm>
              <a:off x="1492092" y="1449493"/>
              <a:ext cx="6337881" cy="0"/>
            </a:xfrm>
            <a:prstGeom prst="line"/>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423" name="Google Shape;302;p224"/>
            <p:cNvSpPr txBox="1"/>
            <p:nvPr/>
          </p:nvSpPr>
          <p:spPr>
            <a:xfrm>
              <a:off x="4302597" y="1002130"/>
              <a:ext cx="716871" cy="1569620"/>
            </a:xfrm>
            <a:prstGeom prst="rect"/>
            <a:solidFill>
              <a:schemeClr val="bg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a:buNone/>
              </a:pPr>
              <a:r>
                <a:rPr dirty="0" sz="9600" lang="en-US">
                  <a:solidFill>
                    <a:schemeClr val="accent4"/>
                  </a:solidFill>
                  <a:latin typeface="Public Sans" pitchFamily="2" charset="0"/>
                </a:rPr>
                <a:t>“</a:t>
              </a:r>
              <a:endParaRPr dirty="0" sz="9600">
                <a:solidFill>
                  <a:schemeClr val="accent4"/>
                </a:solidFill>
                <a:latin typeface="Public Sans" pitchFamily="2" charset="0"/>
              </a:endParaRPr>
            </a:p>
          </p:txBody>
        </p:sp>
      </p:grpSp>
      <p:grpSp>
        <p:nvGrpSpPr>
          <p:cNvPr id="376" name="Group 7"/>
          <p:cNvGrpSpPr/>
          <p:nvPr/>
        </p:nvGrpSpPr>
        <p:grpSpPr>
          <a:xfrm>
            <a:off x="1492092" y="3662045"/>
            <a:ext cx="6159817" cy="71120"/>
            <a:chOff x="2145983" y="2931954"/>
            <a:chExt cx="6159817" cy="71120"/>
          </a:xfrm>
        </p:grpSpPr>
        <p:sp>
          <p:nvSpPr>
            <p:cNvPr id="1049424" name="Rectangle: Rounded Corners 17"/>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sp>
          <p:nvSpPr>
            <p:cNvPr id="1049425" name="Rectangle: Rounded Corners 18"/>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sp>
        <p:nvSpPr>
          <p:cNvPr id="1049426" name="Text Placeholder 16"/>
          <p:cNvSpPr>
            <a:spLocks noGrp="1"/>
          </p:cNvSpPr>
          <p:nvPr>
            <p:ph type="body" sz="quarter" idx="14" hasCustomPrompt="1"/>
          </p:nvPr>
        </p:nvSpPr>
        <p:spPr>
          <a:xfrm>
            <a:off x="571500" y="2030343"/>
            <a:ext cx="8001000" cy="1323398"/>
          </a:xfrm>
          <a:prstGeom prst="rect"/>
          <a:solidFill>
            <a:schemeClr val="bg1"/>
          </a:solidFill>
        </p:spPr>
        <p:txBody>
          <a:bodyPr/>
          <a:lstStyle>
            <a:lvl1pPr algn="ctr">
              <a:defRPr b="1" sz="24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85" name="Shape 37"/>
        <p:cNvGrpSpPr/>
        <p:nvPr/>
      </p:nvGrpSpPr>
      <p:grpSpPr>
        <a:xfrm>
          <a:off x="0" y="0"/>
          <a:ext cx="0" cy="0"/>
          <a:chOff x="0" y="0"/>
          <a:chExt cx="0" cy="0"/>
        </a:xfrm>
      </p:grpSpPr>
      <p:grpSp>
        <p:nvGrpSpPr>
          <p:cNvPr id="186" name="Group 3"/>
          <p:cNvGrpSpPr/>
          <p:nvPr userDrawn="1"/>
        </p:nvGrpSpPr>
        <p:grpSpPr>
          <a:xfrm>
            <a:off x="444" y="0"/>
            <a:ext cx="9143556" cy="5143500"/>
            <a:chOff x="444" y="317809"/>
            <a:chExt cx="9143556" cy="5143500"/>
          </a:xfrm>
        </p:grpSpPr>
        <p:pic>
          <p:nvPicPr>
            <p:cNvPr id="2097205"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6"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7"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187" name="Group 12"/>
          <p:cNvGrpSpPr/>
          <p:nvPr userDrawn="1"/>
        </p:nvGrpSpPr>
        <p:grpSpPr>
          <a:xfrm>
            <a:off x="924129" y="1598931"/>
            <a:ext cx="7458302" cy="2018454"/>
            <a:chOff x="842849" y="1558291"/>
            <a:chExt cx="7458302" cy="2018454"/>
          </a:xfrm>
        </p:grpSpPr>
        <p:sp>
          <p:nvSpPr>
            <p:cNvPr id="1048806"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188" name="Group 7"/>
            <p:cNvGrpSpPr/>
            <p:nvPr/>
          </p:nvGrpSpPr>
          <p:grpSpPr>
            <a:xfrm>
              <a:off x="842849" y="1558291"/>
              <a:ext cx="7351622" cy="1896534"/>
              <a:chOff x="1582406" y="1522350"/>
              <a:chExt cx="6046550" cy="1943146"/>
            </a:xfrm>
          </p:grpSpPr>
          <p:sp>
            <p:nvSpPr>
              <p:cNvPr id="1048807"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08"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8809"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36" name="Shape 37"/>
        <p:cNvGrpSpPr/>
        <p:nvPr/>
      </p:nvGrpSpPr>
      <p:grpSpPr>
        <a:xfrm>
          <a:off x="0" y="0"/>
          <a:ext cx="0" cy="0"/>
          <a:chOff x="0" y="0"/>
          <a:chExt cx="0" cy="0"/>
        </a:xfrm>
      </p:grpSpPr>
      <p:pic>
        <p:nvPicPr>
          <p:cNvPr id="2097156" name="Picture 8" descr="A picture containing person, computer, indoor  Description automatically generated"/>
          <p:cNvPicPr>
            <a:picLocks noChangeAspect="1"/>
          </p:cNvPicPr>
          <p:nvPr userDrawn="1"/>
        </p:nvPicPr>
        <p:blipFill rotWithShape="1">
          <a:blip xmlns:r="http://schemas.openxmlformats.org/officeDocument/2006/relationships" r:embed="rId1"/>
          <a:srcRect r="11111"/>
          <a:stretch>
            <a:fillRect/>
          </a:stretch>
        </p:blipFill>
        <p:spPr>
          <a:xfrm flipH="1">
            <a:off x="0" y="0"/>
            <a:ext cx="9144000" cy="5143494"/>
          </a:xfrm>
          <a:prstGeom prst="rect"/>
        </p:spPr>
      </p:pic>
      <p:pic>
        <p:nvPicPr>
          <p:cNvPr id="2097157" name="Google Shape;13;p29"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6"/>
            <a:ext cx="9143990" cy="5148000"/>
          </a:xfrm>
          <a:prstGeom prst="rect"/>
          <a:noFill/>
          <a:ln>
            <a:noFill/>
          </a:ln>
        </p:spPr>
      </p:pic>
      <p:sp>
        <p:nvSpPr>
          <p:cNvPr id="1048586" name="Google Shape;48;p35"/>
          <p:cNvSpPr/>
          <p:nvPr userDrawn="1"/>
        </p:nvSpPr>
        <p:spPr>
          <a:xfrm>
            <a:off x="0" y="638171"/>
            <a:ext cx="4734046" cy="4030832"/>
          </a:xfrm>
          <a:prstGeom prst="rect"/>
          <a:solidFill>
            <a:schemeClr val="bg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8587"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8588"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8589"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8" name="Shape 37"/>
        <p:cNvGrpSpPr/>
        <p:nvPr/>
      </p:nvGrpSpPr>
      <p:grpSpPr>
        <a:xfrm>
          <a:off x="0" y="0"/>
          <a:ext cx="0" cy="0"/>
          <a:chOff x="0" y="0"/>
          <a:chExt cx="0" cy="0"/>
        </a:xfrm>
      </p:grpSpPr>
      <p:grpSp>
        <p:nvGrpSpPr>
          <p:cNvPr id="409" name="Group 3"/>
          <p:cNvGrpSpPr/>
          <p:nvPr userDrawn="1"/>
        </p:nvGrpSpPr>
        <p:grpSpPr>
          <a:xfrm>
            <a:off x="444" y="0"/>
            <a:ext cx="9143556" cy="5143500"/>
            <a:chOff x="444" y="317809"/>
            <a:chExt cx="9143556" cy="5143500"/>
          </a:xfrm>
        </p:grpSpPr>
        <p:pic>
          <p:nvPicPr>
            <p:cNvPr id="2097305"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306"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307"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410" name="Group 12"/>
          <p:cNvGrpSpPr/>
          <p:nvPr userDrawn="1"/>
        </p:nvGrpSpPr>
        <p:grpSpPr>
          <a:xfrm>
            <a:off x="924129" y="1598931"/>
            <a:ext cx="7458302" cy="2018454"/>
            <a:chOff x="842849" y="1558291"/>
            <a:chExt cx="7458302" cy="2018454"/>
          </a:xfrm>
        </p:grpSpPr>
        <p:sp>
          <p:nvSpPr>
            <p:cNvPr id="1049552"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411" name="Group 7"/>
            <p:cNvGrpSpPr/>
            <p:nvPr/>
          </p:nvGrpSpPr>
          <p:grpSpPr>
            <a:xfrm>
              <a:off x="842849" y="1558291"/>
              <a:ext cx="7351622" cy="1896534"/>
              <a:chOff x="1582406" y="1522350"/>
              <a:chExt cx="6046550" cy="1943146"/>
            </a:xfrm>
          </p:grpSpPr>
          <p:sp>
            <p:nvSpPr>
              <p:cNvPr id="1049553"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554"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IN">
                  <a:latin typeface="Public Sans" pitchFamily="2" charset="0"/>
                </a:endParaRPr>
              </a:p>
            </p:txBody>
          </p:sp>
        </p:grpSp>
      </p:grpSp>
      <p:sp>
        <p:nvSpPr>
          <p:cNvPr id="1049555"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83" name="Shape 37"/>
        <p:cNvGrpSpPr/>
        <p:nvPr/>
      </p:nvGrpSpPr>
      <p:grpSpPr>
        <a:xfrm>
          <a:off x="0" y="0"/>
          <a:ext cx="0" cy="0"/>
          <a:chOff x="0" y="0"/>
          <a:chExt cx="0" cy="0"/>
        </a:xfrm>
      </p:grpSpPr>
      <p:grpSp>
        <p:nvGrpSpPr>
          <p:cNvPr id="284" name="Group 4"/>
          <p:cNvGrpSpPr/>
          <p:nvPr userDrawn="1"/>
        </p:nvGrpSpPr>
        <p:grpSpPr>
          <a:xfrm>
            <a:off x="444" y="0"/>
            <a:ext cx="9143556" cy="5143500"/>
            <a:chOff x="444" y="317809"/>
            <a:chExt cx="9143556" cy="5143500"/>
          </a:xfrm>
        </p:grpSpPr>
        <p:pic>
          <p:nvPicPr>
            <p:cNvPr id="2097235"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6"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7"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85" name="Group 12"/>
          <p:cNvGrpSpPr/>
          <p:nvPr userDrawn="1"/>
        </p:nvGrpSpPr>
        <p:grpSpPr>
          <a:xfrm>
            <a:off x="924129" y="1598931"/>
            <a:ext cx="7458302" cy="2018454"/>
            <a:chOff x="842849" y="1558291"/>
            <a:chExt cx="7458302" cy="2018454"/>
          </a:xfrm>
        </p:grpSpPr>
        <p:sp>
          <p:nvSpPr>
            <p:cNvPr id="1049066" name="Rectangle 1"/>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286" name="Group 7"/>
            <p:cNvGrpSpPr/>
            <p:nvPr/>
          </p:nvGrpSpPr>
          <p:grpSpPr>
            <a:xfrm>
              <a:off x="842849" y="1558291"/>
              <a:ext cx="7351622" cy="1896534"/>
              <a:chOff x="1582406" y="1522350"/>
              <a:chExt cx="6046550" cy="1943146"/>
            </a:xfrm>
          </p:grpSpPr>
          <p:sp>
            <p:nvSpPr>
              <p:cNvPr id="1049067" name="Rectangle 1"/>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068" name="Rectangle 1"/>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sp>
        <p:nvSpPr>
          <p:cNvPr id="1049069" name="Text Placeholder 16"/>
          <p:cNvSpPr>
            <a:spLocks noGrp="1"/>
          </p:cNvSpPr>
          <p:nvPr>
            <p:ph type="body" sz="quarter" idx="14" hasCustomPrompt="1"/>
          </p:nvPr>
        </p:nvSpPr>
        <p:spPr>
          <a:xfrm>
            <a:off x="1644519" y="2152045"/>
            <a:ext cx="6017522" cy="818389"/>
          </a:xfrm>
          <a:prstGeom prst="rect"/>
        </p:spPr>
        <p:txBody>
          <a:bodyPr/>
          <a:lstStyle>
            <a:lvl1pPr algn="ctr">
              <a:defRPr b="1" sz="1600" i="1">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 Nam </a:t>
            </a:r>
            <a:r>
              <a:rPr dirty="0" lang="en-US" err="1"/>
              <a:t>hendrerit</a:t>
            </a:r>
            <a:r>
              <a:rPr dirty="0" lang="en-US"/>
              <a:t> nisi sed </a:t>
            </a:r>
            <a:r>
              <a:rPr dirty="0" lang="en-US" err="1"/>
              <a:t>sollicitudin</a:t>
            </a:r>
            <a:r>
              <a:rPr dirty="0" lang="en-US"/>
              <a:t> </a:t>
            </a:r>
            <a:r>
              <a:rPr dirty="0" lang="en-US" err="1"/>
              <a:t>pellentesque</a:t>
            </a:r>
            <a:r>
              <a:rPr dirty="0" lang="en-US"/>
              <a:t>. Nunc </a:t>
            </a:r>
            <a:r>
              <a:rPr dirty="0" lang="en-US" err="1"/>
              <a:t>posuere</a:t>
            </a:r>
            <a:r>
              <a:rPr dirty="0" lang="en-US"/>
              <a:t> </a:t>
            </a:r>
            <a:r>
              <a:rPr dirty="0" lang="en-US" err="1"/>
              <a:t>purus</a:t>
            </a:r>
            <a:r>
              <a:rPr dirty="0" lang="en-US"/>
              <a:t> </a:t>
            </a:r>
            <a:r>
              <a:rPr dirty="0" lang="en-US" err="1"/>
              <a:t>rhoncus</a:t>
            </a:r>
            <a:r>
              <a:rPr dirty="0" lang="en-US"/>
              <a:t> pulvinar </a:t>
            </a:r>
            <a:r>
              <a:rPr dirty="0" lang="en-US" err="1"/>
              <a:t>aliquam</a:t>
            </a:r>
            <a:r>
              <a:rPr dirty="0" lang="en-US"/>
              <a: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84" name="Shape 37"/>
        <p:cNvGrpSpPr/>
        <p:nvPr/>
      </p:nvGrpSpPr>
      <p:grpSpPr>
        <a:xfrm>
          <a:off x="0" y="0"/>
          <a:ext cx="0" cy="0"/>
          <a:chOff x="0" y="0"/>
          <a:chExt cx="0" cy="0"/>
        </a:xfrm>
      </p:grpSpPr>
      <p:grpSp>
        <p:nvGrpSpPr>
          <p:cNvPr id="385" name="Group 4"/>
          <p:cNvGrpSpPr/>
          <p:nvPr userDrawn="1"/>
        </p:nvGrpSpPr>
        <p:grpSpPr>
          <a:xfrm>
            <a:off x="444" y="0"/>
            <a:ext cx="9143556" cy="5143500"/>
            <a:chOff x="444" y="317809"/>
            <a:chExt cx="9143556" cy="5143500"/>
          </a:xfrm>
        </p:grpSpPr>
        <p:pic>
          <p:nvPicPr>
            <p:cNvPr id="2097292"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93"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94"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451" name="Rectangle: Rounded Corners 2"/>
          <p:cNvSpPr/>
          <p:nvPr/>
        </p:nvSpPr>
        <p:spPr>
          <a:xfrm>
            <a:off x="1893911" y="1825943"/>
            <a:ext cx="5027524" cy="1212468"/>
          </a:xfrm>
          <a:prstGeom prst="roundRect"/>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52" name="Rectangle: Rounded Corners 16"/>
          <p:cNvSpPr/>
          <p:nvPr/>
        </p:nvSpPr>
        <p:spPr>
          <a:xfrm>
            <a:off x="2222565" y="2127950"/>
            <a:ext cx="5027524" cy="1212468"/>
          </a:xfrm>
          <a:prstGeom prst="roundRect"/>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53"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386" name="Group 3"/>
          <p:cNvGrpSpPr/>
          <p:nvPr userDrawn="1"/>
        </p:nvGrpSpPr>
        <p:grpSpPr>
          <a:xfrm>
            <a:off x="1985011" y="1602036"/>
            <a:ext cx="502919" cy="45719"/>
            <a:chOff x="1985011" y="1602036"/>
            <a:chExt cx="502919" cy="45719"/>
          </a:xfrm>
          <a:solidFill>
            <a:schemeClr val="tx2"/>
          </a:solidFill>
        </p:grpSpPr>
        <p:sp>
          <p:nvSpPr>
            <p:cNvPr id="1049454"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55"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56"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57"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387" name="Group 2"/>
          <p:cNvGrpSpPr/>
          <p:nvPr userDrawn="1"/>
        </p:nvGrpSpPr>
        <p:grpSpPr>
          <a:xfrm>
            <a:off x="6656071" y="3518606"/>
            <a:ext cx="502919" cy="45719"/>
            <a:chOff x="6656071" y="3518606"/>
            <a:chExt cx="502919" cy="45719"/>
          </a:xfrm>
          <a:solidFill>
            <a:schemeClr val="bg2"/>
          </a:solidFill>
        </p:grpSpPr>
        <p:sp>
          <p:nvSpPr>
            <p:cNvPr id="1049458"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59"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60"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461"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462"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95" name="Shape 37"/>
        <p:cNvGrpSpPr/>
        <p:nvPr/>
      </p:nvGrpSpPr>
      <p:grpSpPr>
        <a:xfrm>
          <a:off x="0" y="0"/>
          <a:ext cx="0" cy="0"/>
          <a:chOff x="0" y="0"/>
          <a:chExt cx="0" cy="0"/>
        </a:xfrm>
      </p:grpSpPr>
      <p:grpSp>
        <p:nvGrpSpPr>
          <p:cNvPr id="196" name="Group 4"/>
          <p:cNvGrpSpPr/>
          <p:nvPr userDrawn="1"/>
        </p:nvGrpSpPr>
        <p:grpSpPr>
          <a:xfrm>
            <a:off x="444" y="0"/>
            <a:ext cx="9143556" cy="5143500"/>
            <a:chOff x="444" y="317809"/>
            <a:chExt cx="9143556" cy="5143500"/>
          </a:xfrm>
        </p:grpSpPr>
        <p:pic>
          <p:nvPicPr>
            <p:cNvPr id="2097210"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11"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12"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856" name="Rectangle: Rounded Corners 2"/>
          <p:cNvSpPr/>
          <p:nvPr/>
        </p:nvSpPr>
        <p:spPr>
          <a:xfrm>
            <a:off x="1893911" y="1825943"/>
            <a:ext cx="5027524" cy="1212468"/>
          </a:xfrm>
          <a:prstGeom prst="roundRect"/>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57" name="Rectangle: Rounded Corners 16"/>
          <p:cNvSpPr/>
          <p:nvPr/>
        </p:nvSpPr>
        <p:spPr>
          <a:xfrm>
            <a:off x="2222565" y="2127950"/>
            <a:ext cx="5027524" cy="1212468"/>
          </a:xfrm>
          <a:prstGeom prst="roundRect"/>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58"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197" name="Group 3"/>
          <p:cNvGrpSpPr/>
          <p:nvPr userDrawn="1"/>
        </p:nvGrpSpPr>
        <p:grpSpPr>
          <a:xfrm>
            <a:off x="1985011" y="1602036"/>
            <a:ext cx="502919" cy="45719"/>
            <a:chOff x="1985011" y="1602036"/>
            <a:chExt cx="502919" cy="45719"/>
          </a:xfrm>
          <a:solidFill>
            <a:schemeClr val="accent3">
              <a:lumMod val="60000"/>
              <a:lumOff val="40000"/>
            </a:schemeClr>
          </a:solidFill>
        </p:grpSpPr>
        <p:sp>
          <p:nvSpPr>
            <p:cNvPr id="1048859"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60"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61"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62"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198"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8863"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64"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65"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8866"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8867"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43" name="Shape 37"/>
        <p:cNvGrpSpPr/>
        <p:nvPr/>
      </p:nvGrpSpPr>
      <p:grpSpPr>
        <a:xfrm>
          <a:off x="0" y="0"/>
          <a:ext cx="0" cy="0"/>
          <a:chOff x="0" y="0"/>
          <a:chExt cx="0" cy="0"/>
        </a:xfrm>
      </p:grpSpPr>
      <p:grpSp>
        <p:nvGrpSpPr>
          <p:cNvPr id="344" name="Group 4"/>
          <p:cNvGrpSpPr/>
          <p:nvPr userDrawn="1"/>
        </p:nvGrpSpPr>
        <p:grpSpPr>
          <a:xfrm>
            <a:off x="444" y="0"/>
            <a:ext cx="9143556" cy="5143500"/>
            <a:chOff x="444" y="317809"/>
            <a:chExt cx="9143556" cy="5143500"/>
          </a:xfrm>
        </p:grpSpPr>
        <p:pic>
          <p:nvPicPr>
            <p:cNvPr id="2097260"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61" name="Google Shape;51;p211" descr="Surface chart  Description automatically generated with low confidence"/>
            <p:cNvPicPr preferRelativeResize="0">
              <a:picLocks/>
            </p:cNvPicPr>
            <p:nvPr userDrawn="1"/>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62"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9298" name="Rectangle: Rounded Corners 2"/>
          <p:cNvSpPr/>
          <p:nvPr/>
        </p:nvSpPr>
        <p:spPr>
          <a:xfrm>
            <a:off x="1893911" y="1825943"/>
            <a:ext cx="5027524" cy="1212468"/>
          </a:xfrm>
          <a:prstGeom prst="roundRect"/>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299" name="Rectangle: Rounded Corners 16"/>
          <p:cNvSpPr/>
          <p:nvPr/>
        </p:nvSpPr>
        <p:spPr>
          <a:xfrm>
            <a:off x="2222565" y="2127950"/>
            <a:ext cx="5027524" cy="1212468"/>
          </a:xfrm>
          <a:prstGeom prst="roundRect"/>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00" name="Rectangle: Rounded Corners 15"/>
          <p:cNvSpPr/>
          <p:nvPr/>
        </p:nvSpPr>
        <p:spPr>
          <a:xfrm>
            <a:off x="2058238" y="1976946"/>
            <a:ext cx="5027524" cy="1212468"/>
          </a:xfrm>
          <a:prstGeom prst="roundRect"/>
          <a:solidFill>
            <a:schemeClr val="bg1">
              <a:lumMod val="95000"/>
            </a:schemeClr>
          </a:solidFill>
          <a:ln>
            <a:noFill/>
          </a:ln>
          <a:effectLst>
            <a:outerShdw algn="tl" blurRad="50800" dir="27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nvGrpSpPr>
          <p:cNvPr id="345" name="Group 3"/>
          <p:cNvGrpSpPr/>
          <p:nvPr userDrawn="1"/>
        </p:nvGrpSpPr>
        <p:grpSpPr>
          <a:xfrm>
            <a:off x="1985011" y="1602036"/>
            <a:ext cx="502919" cy="45719"/>
            <a:chOff x="1985011" y="1602036"/>
            <a:chExt cx="502919" cy="45719"/>
          </a:xfrm>
          <a:solidFill>
            <a:schemeClr val="accent1">
              <a:lumMod val="60000"/>
              <a:lumOff val="40000"/>
            </a:schemeClr>
          </a:solidFill>
        </p:grpSpPr>
        <p:sp>
          <p:nvSpPr>
            <p:cNvPr id="1049301" name="Oval 12"/>
            <p:cNvSpPr/>
            <p:nvPr/>
          </p:nvSpPr>
          <p:spPr>
            <a:xfrm>
              <a:off x="19850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02" name="Oval 13"/>
            <p:cNvSpPr/>
            <p:nvPr/>
          </p:nvSpPr>
          <p:spPr>
            <a:xfrm>
              <a:off x="21374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03" name="Oval 14"/>
            <p:cNvSpPr/>
            <p:nvPr/>
          </p:nvSpPr>
          <p:spPr>
            <a:xfrm>
              <a:off x="22898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04" name="Oval 15"/>
            <p:cNvSpPr/>
            <p:nvPr/>
          </p:nvSpPr>
          <p:spPr>
            <a:xfrm>
              <a:off x="2442211" y="160203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grpSp>
        <p:nvGrpSpPr>
          <p:cNvPr id="346" name="Group 2"/>
          <p:cNvGrpSpPr/>
          <p:nvPr userDrawn="1"/>
        </p:nvGrpSpPr>
        <p:grpSpPr>
          <a:xfrm>
            <a:off x="6656071" y="3518606"/>
            <a:ext cx="502919" cy="45719"/>
            <a:chOff x="6656071" y="3518606"/>
            <a:chExt cx="502919" cy="45719"/>
          </a:xfrm>
          <a:solidFill>
            <a:schemeClr val="accent4">
              <a:lumMod val="60000"/>
              <a:lumOff val="40000"/>
            </a:schemeClr>
          </a:solidFill>
        </p:grpSpPr>
        <p:sp>
          <p:nvSpPr>
            <p:cNvPr id="1049305" name="Oval 8"/>
            <p:cNvSpPr/>
            <p:nvPr/>
          </p:nvSpPr>
          <p:spPr>
            <a:xfrm>
              <a:off x="66560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06" name="Oval 9"/>
            <p:cNvSpPr/>
            <p:nvPr/>
          </p:nvSpPr>
          <p:spPr>
            <a:xfrm>
              <a:off x="68084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07" name="Oval 10"/>
            <p:cNvSpPr/>
            <p:nvPr/>
          </p:nvSpPr>
          <p:spPr>
            <a:xfrm>
              <a:off x="69608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sp>
          <p:nvSpPr>
            <p:cNvPr id="1049308" name="Oval 11"/>
            <p:cNvSpPr/>
            <p:nvPr/>
          </p:nvSpPr>
          <p:spPr>
            <a:xfrm>
              <a:off x="7113271" y="3518606"/>
              <a:ext cx="45719" cy="45719"/>
            </a:xfrm>
            <a:prstGeom prst="ellipse"/>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latin typeface="Public Sans" pitchFamily="2" charset="0"/>
              </a:endParaRPr>
            </a:p>
          </p:txBody>
        </p:sp>
      </p:grpSp>
      <p:sp>
        <p:nvSpPr>
          <p:cNvPr id="1049309" name="Text Placeholder 16"/>
          <p:cNvSpPr>
            <a:spLocks noGrp="1"/>
          </p:cNvSpPr>
          <p:nvPr>
            <p:ph type="body" sz="quarter" idx="14" hasCustomPrompt="1"/>
          </p:nvPr>
        </p:nvSpPr>
        <p:spPr>
          <a:xfrm>
            <a:off x="2487929" y="2263351"/>
            <a:ext cx="4168142" cy="616791"/>
          </a:xfrm>
          <a:prstGeom prst="rect"/>
        </p:spPr>
        <p:txBody>
          <a:bodyPr/>
          <a:lstStyle>
            <a:lvl1pPr algn="ctr">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“Lorem ipsum dolor sit </a:t>
            </a:r>
            <a:r>
              <a:rPr dirty="0" lang="en-US" err="1"/>
              <a:t>amet</a:t>
            </a:r>
            <a:r>
              <a:rPr dirty="0" lang="en-US"/>
              <a:t>, </a:t>
            </a:r>
            <a:r>
              <a:rPr dirty="0" lang="en-US" err="1"/>
              <a:t>consectetur</a:t>
            </a:r>
            <a:r>
              <a:rPr dirty="0" lang="en-US"/>
              <a:t> </a:t>
            </a:r>
            <a:r>
              <a:rPr dirty="0" lang="en-US" err="1"/>
              <a:t>adipiscing</a:t>
            </a:r>
            <a:r>
              <a:rPr dirty="0" lang="en-US"/>
              <a:t> </a:t>
            </a:r>
            <a:r>
              <a:rPr dirty="0" lang="en-US" err="1"/>
              <a:t>elit</a:t>
            </a:r>
            <a:r>
              <a:rPr dirty="0" lang="en-US"/>
              <a:t>.</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61" name="Shape 37"/>
        <p:cNvGrpSpPr/>
        <p:nvPr/>
      </p:nvGrpSpPr>
      <p:grpSpPr>
        <a:xfrm>
          <a:off x="0" y="0"/>
          <a:ext cx="0" cy="0"/>
          <a:chOff x="0" y="0"/>
          <a:chExt cx="0" cy="0"/>
        </a:xfrm>
      </p:grpSpPr>
      <p:pic>
        <p:nvPicPr>
          <p:cNvPr id="2097180" name="Picture 3" descr="Background pattern  Description automatically generated"/>
          <p:cNvPicPr>
            <a:picLocks noChangeAspect="1"/>
          </p:cNvPicPr>
          <p:nvPr userDrawn="1"/>
        </p:nvPicPr>
        <p:blipFill rotWithShape="1">
          <a:blip xmlns:r="http://schemas.openxmlformats.org/officeDocument/2006/relationships" r:embed="rId1">
            <a:alphaModFix amt="43000"/>
          </a:blip>
          <a:srcRect l="8234" r="8234"/>
          <a:stretch>
            <a:fillRect/>
          </a:stretch>
        </p:blipFill>
        <p:spPr>
          <a:xfrm>
            <a:off x="0" y="0"/>
            <a:ext cx="9144001" cy="5143500"/>
          </a:xfrm>
          <a:prstGeom prst="rect"/>
        </p:spPr>
      </p:pic>
      <p:pic>
        <p:nvPicPr>
          <p:cNvPr id="2097181"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sp>
        <p:nvSpPr>
          <p:cNvPr id="1048677" name="Rectangle 8"/>
          <p:cNvSpPr/>
          <p:nvPr/>
        </p:nvSpPr>
        <p:spPr>
          <a:xfrm>
            <a:off x="1736279" y="1782808"/>
            <a:ext cx="1577884" cy="157788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5400" lang="en-IN">
                <a:latin typeface="Public Sans" pitchFamily="2" charset="0"/>
              </a:rPr>
              <a:t>?</a:t>
            </a:r>
          </a:p>
        </p:txBody>
      </p:sp>
      <p:sp>
        <p:nvSpPr>
          <p:cNvPr id="1048678" name="Text Placeholder 16"/>
          <p:cNvSpPr>
            <a:spLocks noGrp="1"/>
          </p:cNvSpPr>
          <p:nvPr>
            <p:ph type="body" sz="quarter" idx="14" hasCustomPrompt="1"/>
          </p:nvPr>
        </p:nvSpPr>
        <p:spPr>
          <a:xfrm>
            <a:off x="3470049" y="1800874"/>
            <a:ext cx="3789638" cy="616505"/>
          </a:xfrm>
          <a:prstGeom prst="rect"/>
          <a:solidFill>
            <a:schemeClr val="bg1"/>
          </a:solidFill>
        </p:spPr>
        <p:txBody>
          <a:bodyPr/>
          <a:lstStyle>
            <a:lvl1pPr algn="l">
              <a:defRPr b="1" sz="1700" i="1">
                <a:solidFill>
                  <a:schemeClr val="bg2"/>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Did You Know?</a:t>
            </a:r>
          </a:p>
        </p:txBody>
      </p:sp>
      <p:sp>
        <p:nvSpPr>
          <p:cNvPr id="1048679" name="Text Placeholder 16"/>
          <p:cNvSpPr>
            <a:spLocks noGrp="1"/>
          </p:cNvSpPr>
          <p:nvPr>
            <p:ph type="body" sz="quarter" idx="15"/>
          </p:nvPr>
        </p:nvSpPr>
        <p:spPr>
          <a:xfrm>
            <a:off x="3470049" y="2287467"/>
            <a:ext cx="3789638" cy="1091291"/>
          </a:xfrm>
          <a:prstGeom prst="rect"/>
          <a:solidFill>
            <a:schemeClr val="bg1"/>
          </a:solidFill>
        </p:spPr>
        <p:txBody>
          <a:bodyPr/>
          <a:lstStyle>
            <a:lvl1pPr algn="l">
              <a:defRPr b="0" sz="1400" i="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98" name="Shape 37"/>
        <p:cNvGrpSpPr/>
        <p:nvPr/>
      </p:nvGrpSpPr>
      <p:grpSpPr>
        <a:xfrm>
          <a:off x="0" y="0"/>
          <a:ext cx="0" cy="0"/>
          <a:chOff x="0" y="0"/>
          <a:chExt cx="0" cy="0"/>
        </a:xfrm>
      </p:grpSpPr>
      <p:sp>
        <p:nvSpPr>
          <p:cNvPr id="1049133"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134" name="Rectangle 6"/>
          <p:cNvSpPr/>
          <p:nvPr userDrawn="1"/>
        </p:nvSpPr>
        <p:spPr>
          <a:xfrm>
            <a:off x="0" y="0"/>
            <a:ext cx="4113765" cy="116696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42" name="Picture 5"/>
          <p:cNvPicPr>
            <a:picLocks noChangeAspect="1"/>
          </p:cNvPicPr>
          <p:nvPr userDrawn="1"/>
        </p:nvPicPr>
        <p:blipFill rotWithShape="1">
          <a:blip xmlns:r="http://schemas.openxmlformats.org/officeDocument/2006/relationships" r:embed="rId1"/>
          <a:srcRect l="6269" r="24764"/>
          <a:stretch>
            <a:fillRect/>
          </a:stretch>
        </p:blipFill>
        <p:spPr>
          <a:xfrm>
            <a:off x="0" y="1166968"/>
            <a:ext cx="4113765" cy="3976529"/>
          </a:xfrm>
          <a:prstGeom prst="rect"/>
          <a:ln w="28575">
            <a:noFill/>
          </a:ln>
        </p:spPr>
      </p:pic>
      <p:pic>
        <p:nvPicPr>
          <p:cNvPr id="2097243" name="Google Shape;40;p34" descr="Shap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0" y="0"/>
            <a:ext cx="9143990" cy="5143494"/>
          </a:xfrm>
          <a:prstGeom prst="rect"/>
          <a:noFill/>
          <a:ln>
            <a:noFill/>
          </a:ln>
        </p:spPr>
      </p:pic>
      <p:grpSp>
        <p:nvGrpSpPr>
          <p:cNvPr id="299" name="Group 7"/>
          <p:cNvGrpSpPr/>
          <p:nvPr userDrawn="1"/>
        </p:nvGrpSpPr>
        <p:grpSpPr>
          <a:xfrm>
            <a:off x="724005" y="301093"/>
            <a:ext cx="2665754" cy="542340"/>
            <a:chOff x="5567543" y="349969"/>
            <a:chExt cx="2665754" cy="542340"/>
          </a:xfrm>
        </p:grpSpPr>
        <p:sp>
          <p:nvSpPr>
            <p:cNvPr id="1049135" name="Google Shape;152;p215"/>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dirty="0" sz="2800" lang="en-US">
                  <a:solidFill>
                    <a:schemeClr val="bg1"/>
                  </a:solidFill>
                  <a:latin typeface="Public Sans"/>
                  <a:ea typeface="Public Sans"/>
                  <a:cs typeface="Public Sans"/>
                  <a:sym typeface="Public Sans"/>
                </a:rPr>
                <a:t>Think</a:t>
              </a:r>
            </a:p>
          </p:txBody>
        </p:sp>
        <p:cxnSp>
          <p:nvCxnSpPr>
            <p:cNvPr id="3145796" name="Google Shape;131;p215"/>
            <p:cNvCxnSpPr>
              <a:cxnSpLocks/>
            </p:cNvCxnSpPr>
            <p:nvPr/>
          </p:nvCxnSpPr>
          <p:spPr>
            <a:xfrm>
              <a:off x="6426067" y="892309"/>
              <a:ext cx="948706" cy="0"/>
            </a:xfrm>
            <a:prstGeom prst="straightConnector1"/>
            <a:noFill/>
            <a:ln w="38100" cap="flat" cmpd="sng">
              <a:solidFill>
                <a:schemeClr val="bg1"/>
              </a:solidFill>
              <a:prstDash val="solid"/>
              <a:round/>
              <a:headEnd type="none" w="sm" len="sm"/>
              <a:tailEnd type="none" w="sm" len="sm"/>
            </a:ln>
          </p:spPr>
        </p:cxnSp>
      </p:grpSp>
      <p:sp>
        <p:nvSpPr>
          <p:cNvPr id="1049136" name="Text Placeholder 16"/>
          <p:cNvSpPr>
            <a:spLocks noGrp="1"/>
          </p:cNvSpPr>
          <p:nvPr>
            <p:ph type="body" sz="quarter" idx="14"/>
          </p:nvPr>
        </p:nvSpPr>
        <p:spPr>
          <a:xfrm>
            <a:off x="4480014" y="895714"/>
            <a:ext cx="4318646" cy="3392711"/>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58" name="Shape 37"/>
        <p:cNvGrpSpPr/>
        <p:nvPr/>
      </p:nvGrpSpPr>
      <p:grpSpPr>
        <a:xfrm>
          <a:off x="0" y="0"/>
          <a:ext cx="0" cy="0"/>
          <a:chOff x="0" y="0"/>
          <a:chExt cx="0" cy="0"/>
        </a:xfrm>
      </p:grpSpPr>
      <p:sp>
        <p:nvSpPr>
          <p:cNvPr id="1049685"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686" name="Rectangle 6"/>
          <p:cNvSpPr/>
          <p:nvPr userDrawn="1"/>
        </p:nvSpPr>
        <p:spPr>
          <a:xfrm>
            <a:off x="0" y="0"/>
            <a:ext cx="4113765" cy="1166969"/>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20" name="Picture 5"/>
          <p:cNvPicPr>
            <a:picLocks noChangeAspect="1"/>
          </p:cNvPicPr>
          <p:nvPr userDrawn="1"/>
        </p:nvPicPr>
        <p:blipFill rotWithShape="1">
          <a:blip xmlns:r="http://schemas.openxmlformats.org/officeDocument/2006/relationships" r:embed="rId1"/>
          <a:srcRect l="6269" r="24764"/>
          <a:stretch>
            <a:fillRect/>
          </a:stretch>
        </p:blipFill>
        <p:spPr>
          <a:xfrm>
            <a:off x="0" y="1166968"/>
            <a:ext cx="4113765" cy="3976529"/>
          </a:xfrm>
          <a:prstGeom prst="rect"/>
          <a:ln w="28575">
            <a:noFill/>
          </a:ln>
        </p:spPr>
      </p:pic>
      <p:sp>
        <p:nvSpPr>
          <p:cNvPr id="1049687" name="Rectangle 2"/>
          <p:cNvSpPr/>
          <p:nvPr userDrawn="1"/>
        </p:nvSpPr>
        <p:spPr>
          <a:xfrm>
            <a:off x="4113765" y="0"/>
            <a:ext cx="5030235" cy="51435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21" name="Picture 11" descr="Shape  Description automatically generated with low confidence"/>
          <p:cNvPicPr>
            <a:picLocks noChangeAspect="1"/>
          </p:cNvPicPr>
          <p:nvPr userDrawn="1"/>
        </p:nvPicPr>
        <p:blipFill>
          <a:blip xmlns:r="http://schemas.openxmlformats.org/officeDocument/2006/relationships" r:embed="rId2"/>
          <a:stretch>
            <a:fillRect/>
          </a:stretch>
        </p:blipFill>
        <p:spPr>
          <a:xfrm>
            <a:off x="0" y="0"/>
            <a:ext cx="9144000" cy="5143500"/>
          </a:xfrm>
          <a:prstGeom prst="rect"/>
        </p:spPr>
      </p:pic>
      <p:grpSp>
        <p:nvGrpSpPr>
          <p:cNvPr id="459" name="Group 7"/>
          <p:cNvGrpSpPr/>
          <p:nvPr userDrawn="1"/>
        </p:nvGrpSpPr>
        <p:grpSpPr>
          <a:xfrm>
            <a:off x="724005" y="301093"/>
            <a:ext cx="2665754" cy="542340"/>
            <a:chOff x="5567543" y="349969"/>
            <a:chExt cx="2665754" cy="542340"/>
          </a:xfrm>
        </p:grpSpPr>
        <p:sp>
          <p:nvSpPr>
            <p:cNvPr id="1049688" name="Google Shape;152;p215"/>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a:buNone/>
              </a:pPr>
              <a:r>
                <a:rPr b="1" dirty="0" sz="2800" lang="en-US">
                  <a:solidFill>
                    <a:schemeClr val="bg1"/>
                  </a:solidFill>
                  <a:latin typeface="Public Sans"/>
                  <a:ea typeface="Public Sans"/>
                  <a:cs typeface="Public Sans"/>
                  <a:sym typeface="Public Sans"/>
                </a:rPr>
                <a:t>Think</a:t>
              </a:r>
            </a:p>
          </p:txBody>
        </p:sp>
        <p:cxnSp>
          <p:nvCxnSpPr>
            <p:cNvPr id="3145865" name="Google Shape;131;p215"/>
            <p:cNvCxnSpPr>
              <a:cxnSpLocks/>
            </p:cNvCxnSpPr>
            <p:nvPr/>
          </p:nvCxnSpPr>
          <p:spPr>
            <a:xfrm>
              <a:off x="6426067" y="892309"/>
              <a:ext cx="948706" cy="0"/>
            </a:xfrm>
            <a:prstGeom prst="straightConnector1"/>
            <a:noFill/>
            <a:ln w="38100" cap="flat" cmpd="sng">
              <a:solidFill>
                <a:schemeClr val="bg1"/>
              </a:solidFill>
              <a:prstDash val="solid"/>
              <a:round/>
              <a:headEnd type="none" w="sm" len="sm"/>
              <a:tailEnd type="none" w="sm" len="sm"/>
            </a:ln>
          </p:spPr>
        </p:cxnSp>
      </p:grpSp>
      <p:sp>
        <p:nvSpPr>
          <p:cNvPr id="1049689" name="Text Placeholder 16"/>
          <p:cNvSpPr>
            <a:spLocks noGrp="1"/>
          </p:cNvSpPr>
          <p:nvPr>
            <p:ph type="body" sz="quarter" idx="14"/>
          </p:nvPr>
        </p:nvSpPr>
        <p:spPr>
          <a:xfrm>
            <a:off x="4480014" y="895714"/>
            <a:ext cx="4318646" cy="339271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40" name="Shape 37"/>
        <p:cNvGrpSpPr/>
        <p:nvPr/>
      </p:nvGrpSpPr>
      <p:grpSpPr>
        <a:xfrm>
          <a:off x="0" y="0"/>
          <a:ext cx="0" cy="0"/>
          <a:chOff x="0" y="0"/>
          <a:chExt cx="0" cy="0"/>
        </a:xfrm>
      </p:grpSpPr>
      <p:sp>
        <p:nvSpPr>
          <p:cNvPr id="1048962"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8963" name="Rectangle 6"/>
          <p:cNvSpPr/>
          <p:nvPr userDrawn="1"/>
        </p:nvSpPr>
        <p:spPr>
          <a:xfrm>
            <a:off x="0" y="0"/>
            <a:ext cx="4113765" cy="116696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26"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cxnSp>
        <p:nvCxnSpPr>
          <p:cNvPr id="3145769" name="Google Shape;131;p215"/>
          <p:cNvCxnSpPr>
            <a:cxnSpLocks/>
          </p:cNvCxnSpPr>
          <p:nvPr/>
        </p:nvCxnSpPr>
        <p:spPr>
          <a:xfrm>
            <a:off x="1582529" y="843433"/>
            <a:ext cx="948706" cy="0"/>
          </a:xfrm>
          <a:prstGeom prst="straightConnector1"/>
          <a:noFill/>
          <a:ln w="38100" cap="flat" cmpd="sng">
            <a:solidFill>
              <a:schemeClr val="bg1"/>
            </a:solidFill>
            <a:prstDash val="solid"/>
            <a:round/>
            <a:headEnd type="none" w="sm" len="sm"/>
            <a:tailEnd type="none" w="sm" len="sm"/>
          </a:ln>
        </p:spPr>
      </p:cxnSp>
      <p:sp>
        <p:nvSpPr>
          <p:cNvPr id="1048964" name="Text Placeholder 16"/>
          <p:cNvSpPr>
            <a:spLocks noGrp="1"/>
          </p:cNvSpPr>
          <p:nvPr>
            <p:ph type="body" sz="quarter" idx="14"/>
          </p:nvPr>
        </p:nvSpPr>
        <p:spPr>
          <a:xfrm>
            <a:off x="4480014" y="895714"/>
            <a:ext cx="4318646" cy="3392711"/>
          </a:xfrm>
          <a:prstGeom prst="rect"/>
        </p:spPr>
        <p:txBody>
          <a:bodyPr/>
          <a:lstStyle>
            <a:lvl1pPr indent="-285750" marL="285750">
              <a:buClr>
                <a:schemeClr val="tx1"/>
              </a:buClr>
              <a:buFont typeface="Wingdings" pitchFamily="2" charset="2"/>
              <a:buChar char="§"/>
              <a:defRPr b="0" sz="1400">
                <a:solidFill>
                  <a:schemeClr val="tx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8965"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sp>
        <p:nvSpPr>
          <p:cNvPr id="1048966" name="Text Placeholder 16"/>
          <p:cNvSpPr>
            <a:spLocks noGrp="1"/>
          </p:cNvSpPr>
          <p:nvPr>
            <p:ph type="body" sz="quarter" idx="13"/>
          </p:nvPr>
        </p:nvSpPr>
        <p:spPr>
          <a:xfrm>
            <a:off x="350196"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5" name="Shape 37"/>
        <p:cNvGrpSpPr/>
        <p:nvPr/>
      </p:nvGrpSpPr>
      <p:grpSpPr>
        <a:xfrm>
          <a:off x="0" y="0"/>
          <a:ext cx="0" cy="0"/>
          <a:chOff x="0" y="0"/>
          <a:chExt cx="0" cy="0"/>
        </a:xfrm>
      </p:grpSpPr>
      <p:sp>
        <p:nvSpPr>
          <p:cNvPr id="1049521" name="Rectangle 4"/>
          <p:cNvSpPr/>
          <p:nvPr userDrawn="1"/>
        </p:nvSpPr>
        <p:spPr>
          <a:xfrm>
            <a:off x="-1" y="1"/>
            <a:ext cx="9144001"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lang="en-IN">
              <a:latin typeface="Public Sans" pitchFamily="2" charset="0"/>
            </a:endParaRPr>
          </a:p>
        </p:txBody>
      </p:sp>
      <p:sp>
        <p:nvSpPr>
          <p:cNvPr id="1049522" name="Rectangle 6"/>
          <p:cNvSpPr/>
          <p:nvPr userDrawn="1"/>
        </p:nvSpPr>
        <p:spPr>
          <a:xfrm>
            <a:off x="0" y="0"/>
            <a:ext cx="4113765" cy="1166969"/>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523" name="Rectangle 2"/>
          <p:cNvSpPr/>
          <p:nvPr userDrawn="1"/>
        </p:nvSpPr>
        <p:spPr>
          <a:xfrm>
            <a:off x="4113765" y="0"/>
            <a:ext cx="5030235" cy="5143500"/>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02" name="Picture 12"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524" name="Text Placeholder 16"/>
          <p:cNvSpPr>
            <a:spLocks noGrp="1"/>
          </p:cNvSpPr>
          <p:nvPr>
            <p:ph type="body" sz="quarter" idx="14"/>
          </p:nvPr>
        </p:nvSpPr>
        <p:spPr>
          <a:xfrm>
            <a:off x="4480014" y="895714"/>
            <a:ext cx="4318646" cy="339271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525"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45" name="Google Shape;131;p215"/>
          <p:cNvCxnSpPr>
            <a:cxnSpLocks/>
          </p:cNvCxnSpPr>
          <p:nvPr userDrawn="1"/>
        </p:nvCxnSpPr>
        <p:spPr>
          <a:xfrm>
            <a:off x="1582529" y="843433"/>
            <a:ext cx="948706" cy="0"/>
          </a:xfrm>
          <a:prstGeom prst="straightConnector1"/>
          <a:noFill/>
          <a:ln w="38100" cap="flat" cmpd="sng">
            <a:solidFill>
              <a:schemeClr val="bg1"/>
            </a:solidFill>
            <a:prstDash val="solid"/>
            <a:round/>
            <a:headEnd type="none" w="sm" len="sm"/>
            <a:tailEnd type="none" w="sm" len="sm"/>
          </a:ln>
        </p:spPr>
      </p:cxnSp>
      <p:sp>
        <p:nvSpPr>
          <p:cNvPr id="1049526" name="Text Placeholder 16"/>
          <p:cNvSpPr>
            <a:spLocks noGrp="1"/>
          </p:cNvSpPr>
          <p:nvPr>
            <p:ph type="body" sz="quarter" idx="13"/>
          </p:nvPr>
        </p:nvSpPr>
        <p:spPr>
          <a:xfrm>
            <a:off x="350196"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406" name="Shape 37"/>
        <p:cNvGrpSpPr/>
        <p:nvPr/>
      </p:nvGrpSpPr>
      <p:grpSpPr>
        <a:xfrm>
          <a:off x="0" y="0"/>
          <a:ext cx="0" cy="0"/>
          <a:chOff x="0" y="0"/>
          <a:chExt cx="0" cy="0"/>
        </a:xfrm>
      </p:grpSpPr>
      <p:sp>
        <p:nvSpPr>
          <p:cNvPr id="1049527" name="Google Shape;45;p35"/>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03" name="Google Shape;13;p29"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6"/>
            <a:ext cx="9143990" cy="5143494"/>
          </a:xfrm>
          <a:prstGeom prst="rect"/>
          <a:noFill/>
          <a:ln>
            <a:noFill/>
          </a:ln>
        </p:spPr>
      </p:pic>
      <p:sp>
        <p:nvSpPr>
          <p:cNvPr id="1049528" name="Google Shape;47;p35"/>
          <p:cNvSpPr>
            <a:spLocks noGrp="1"/>
          </p:cNvSpPr>
          <p:nvPr>
            <p:ph type="pic" idx="2"/>
          </p:nvPr>
        </p:nvSpPr>
        <p:spPr>
          <a:xfrm>
            <a:off x="4734046" y="638171"/>
            <a:ext cx="4417249" cy="4030832"/>
          </a:xfrm>
          <a:prstGeom prst="rect"/>
          <a:noFill/>
          <a:ln>
            <a:noFill/>
          </a:ln>
        </p:spPr>
        <p:txBody>
          <a:bodyPr anchor="ctr"/>
          <a:lstStyle>
            <a:lvl1pPr algn="ctr">
              <a:defRPr b="1" sz="3200" i="1">
                <a:latin typeface="Public Sans" pitchFamily="2" charset="77"/>
              </a:defRPr>
            </a:lvl1pPr>
          </a:lstStyle>
          <a:p>
            <a:endParaRPr dirty="0" lang="en-US"/>
          </a:p>
        </p:txBody>
      </p:sp>
      <p:sp>
        <p:nvSpPr>
          <p:cNvPr id="1049529" name="Google Shape;48;p35"/>
          <p:cNvSpPr/>
          <p:nvPr userDrawn="1"/>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dirty="0" sz="1800" i="0" strike="noStrike" u="none">
              <a:solidFill>
                <a:schemeClr val="lt1"/>
              </a:solidFill>
              <a:latin typeface="Arial"/>
              <a:ea typeface="Arial"/>
              <a:cs typeface="Arial"/>
              <a:sym typeface="Arial"/>
            </a:endParaRPr>
          </a:p>
        </p:txBody>
      </p:sp>
      <p:sp>
        <p:nvSpPr>
          <p:cNvPr id="1049530" name="Google Shape;49;p35"/>
          <p:cNvSpPr/>
          <p:nvPr userDrawn="1"/>
        </p:nvSpPr>
        <p:spPr>
          <a:xfrm>
            <a:off x="0" y="819942"/>
            <a:ext cx="144711" cy="323530"/>
          </a:xfrm>
          <a:prstGeom prst="rect"/>
          <a:solidFill>
            <a:schemeClr val="tx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a:buNone/>
            </a:pPr>
            <a:endParaRPr b="0" cap="none" sz="1800" i="0" strike="noStrike" u="none">
              <a:solidFill>
                <a:schemeClr val="lt1"/>
              </a:solidFill>
              <a:latin typeface="Arial"/>
              <a:ea typeface="Arial"/>
              <a:cs typeface="Arial"/>
              <a:sym typeface="Arial"/>
            </a:endParaRPr>
          </a:p>
        </p:txBody>
      </p:sp>
      <p:sp>
        <p:nvSpPr>
          <p:cNvPr id="1049531" name="Google Shape;50;p3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a:lnSpc>
                <a:spcPct val="100000"/>
              </a:lnSpc>
              <a:spcBef>
                <a:spcPts val="0"/>
              </a:spcBef>
              <a:spcAft>
                <a:spcPts val="0"/>
              </a:spcAft>
              <a:buClr>
                <a:schemeClr val="lt1"/>
              </a:buClr>
              <a:buSzPts val="1700"/>
              <a:buFont typeface="Public Sans"/>
              <a:buNone/>
              <a:defRPr b="1" sz="1700" i="0">
                <a:solidFill>
                  <a:schemeClr val="lt1"/>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532" name="Text Placeholder 16"/>
          <p:cNvSpPr>
            <a:spLocks noGrp="1"/>
          </p:cNvSpPr>
          <p:nvPr>
            <p:ph type="body" sz="quarter" idx="13"/>
          </p:nvPr>
        </p:nvSpPr>
        <p:spPr>
          <a:xfrm>
            <a:off x="144711" y="1295658"/>
            <a:ext cx="4343206" cy="3036421"/>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0" name="Shape 37"/>
        <p:cNvGrpSpPr/>
        <p:nvPr/>
      </p:nvGrpSpPr>
      <p:grpSpPr>
        <a:xfrm>
          <a:off x="0" y="0"/>
          <a:ext cx="0" cy="0"/>
          <a:chOff x="0" y="0"/>
          <a:chExt cx="0" cy="0"/>
        </a:xfrm>
      </p:grpSpPr>
      <p:sp>
        <p:nvSpPr>
          <p:cNvPr id="1049353" name="Rectangle 6"/>
          <p:cNvSpPr/>
          <p:nvPr userDrawn="1"/>
        </p:nvSpPr>
        <p:spPr>
          <a:xfrm>
            <a:off x="0" y="0"/>
            <a:ext cx="9144000" cy="5143497"/>
          </a:xfrm>
          <a:prstGeom prst="rect"/>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271" name="Picture 11"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354" name="Text Placeholder 16"/>
          <p:cNvSpPr>
            <a:spLocks noGrp="1"/>
          </p:cNvSpPr>
          <p:nvPr>
            <p:ph type="body" sz="quarter" idx="13"/>
          </p:nvPr>
        </p:nvSpPr>
        <p:spPr>
          <a:xfrm>
            <a:off x="4480014" y="1195113"/>
            <a:ext cx="4411738" cy="355555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355"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25" name="Google Shape;131;p215"/>
          <p:cNvCxnSpPr>
            <a:cxnSpLocks/>
          </p:cNvCxnSpPr>
          <p:nvPr userDrawn="1"/>
        </p:nvCxnSpPr>
        <p:spPr>
          <a:xfrm>
            <a:off x="4097647" y="843433"/>
            <a:ext cx="948706" cy="0"/>
          </a:xfrm>
          <a:prstGeom prst="straightConnector1"/>
          <a:noFill/>
          <a:ln w="38100" cap="flat" cmpd="sng">
            <a:solidFill>
              <a:schemeClr val="bg1"/>
            </a:solidFill>
            <a:prstDash val="solid"/>
            <a:round/>
            <a:headEnd type="none" w="sm" len="sm"/>
            <a:tailEnd type="none" w="sm" len="sm"/>
          </a:ln>
        </p:spPr>
      </p:cxnSp>
      <p:sp>
        <p:nvSpPr>
          <p:cNvPr id="1049356" name="Text Placeholder 16"/>
          <p:cNvSpPr>
            <a:spLocks noGrp="1"/>
          </p:cNvSpPr>
          <p:nvPr>
            <p:ph type="body" sz="quarter" idx="14"/>
          </p:nvPr>
        </p:nvSpPr>
        <p:spPr>
          <a:xfrm>
            <a:off x="2865314"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57" name="Shape 37"/>
        <p:cNvGrpSpPr/>
        <p:nvPr/>
      </p:nvGrpSpPr>
      <p:grpSpPr>
        <a:xfrm>
          <a:off x="0" y="0"/>
          <a:ext cx="0" cy="0"/>
          <a:chOff x="0" y="0"/>
          <a:chExt cx="0" cy="0"/>
        </a:xfrm>
      </p:grpSpPr>
      <p:sp>
        <p:nvSpPr>
          <p:cNvPr id="1049681" name="Rectangle 6"/>
          <p:cNvSpPr/>
          <p:nvPr userDrawn="1"/>
        </p:nvSpPr>
        <p:spPr>
          <a:xfrm>
            <a:off x="0" y="0"/>
            <a:ext cx="9144000" cy="5143497"/>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319" name="Picture 12" descr="Shape  Description automatically generated with low confidence"/>
          <p:cNvPicPr>
            <a:picLocks noChangeAspect="1"/>
          </p:cNvPicPr>
          <p:nvPr userDrawn="1"/>
        </p:nvPicPr>
        <p:blipFill>
          <a:blip xmlns:r="http://schemas.openxmlformats.org/officeDocument/2006/relationships" r:embed="rId1"/>
          <a:stretch>
            <a:fillRect/>
          </a:stretch>
        </p:blipFill>
        <p:spPr>
          <a:xfrm>
            <a:off x="0" y="0"/>
            <a:ext cx="9144000" cy="5143500"/>
          </a:xfrm>
          <a:prstGeom prst="rect"/>
        </p:spPr>
      </p:pic>
      <p:sp>
        <p:nvSpPr>
          <p:cNvPr id="1049682" name="Text Placeholder 16"/>
          <p:cNvSpPr>
            <a:spLocks noGrp="1"/>
          </p:cNvSpPr>
          <p:nvPr>
            <p:ph type="body" sz="quarter" idx="13"/>
          </p:nvPr>
        </p:nvSpPr>
        <p:spPr>
          <a:xfrm>
            <a:off x="4480014" y="1195113"/>
            <a:ext cx="4411738" cy="3555558"/>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
        <p:nvSpPr>
          <p:cNvPr id="1049683" name="Picture Placeholder 5"/>
          <p:cNvSpPr>
            <a:spLocks noGrp="1"/>
          </p:cNvSpPr>
          <p:nvPr>
            <p:ph type="pic" sz="quarter" idx="10"/>
          </p:nvPr>
        </p:nvSpPr>
        <p:spPr>
          <a:xfrm>
            <a:off x="-1" y="1166963"/>
            <a:ext cx="4113765" cy="3976533"/>
          </a:xfrm>
          <a:prstGeom prst="rect"/>
        </p:spPr>
        <p:txBody>
          <a:bodyPr anchor="ctr"/>
          <a:lstStyle>
            <a:lvl1pPr algn="ctr">
              <a:defRPr b="1" sz="4800">
                <a:latin typeface="Public Sans" pitchFamily="2" charset="77"/>
              </a:defRPr>
            </a:lvl1pPr>
          </a:lstStyle>
          <a:p>
            <a:endParaRPr dirty="0" lang="en-US"/>
          </a:p>
        </p:txBody>
      </p:sp>
      <p:cxnSp>
        <p:nvCxnSpPr>
          <p:cNvPr id="3145864" name="Google Shape;131;p215"/>
          <p:cNvCxnSpPr>
            <a:cxnSpLocks/>
          </p:cNvCxnSpPr>
          <p:nvPr userDrawn="1"/>
        </p:nvCxnSpPr>
        <p:spPr>
          <a:xfrm>
            <a:off x="4097647" y="843433"/>
            <a:ext cx="948706" cy="0"/>
          </a:xfrm>
          <a:prstGeom prst="straightConnector1"/>
          <a:noFill/>
          <a:ln w="38100" cap="flat" cmpd="sng">
            <a:solidFill>
              <a:schemeClr val="bg1"/>
            </a:solidFill>
            <a:prstDash val="solid"/>
            <a:round/>
            <a:headEnd type="none" w="sm" len="sm"/>
            <a:tailEnd type="none" w="sm" len="sm"/>
          </a:ln>
        </p:spPr>
      </p:cxnSp>
      <p:sp>
        <p:nvSpPr>
          <p:cNvPr id="1049684" name="Text Placeholder 16"/>
          <p:cNvSpPr>
            <a:spLocks noGrp="1"/>
          </p:cNvSpPr>
          <p:nvPr>
            <p:ph type="body" sz="quarter" idx="14"/>
          </p:nvPr>
        </p:nvSpPr>
        <p:spPr>
          <a:xfrm>
            <a:off x="2865314" y="407903"/>
            <a:ext cx="3413372" cy="389015"/>
          </a:xfrm>
          <a:prstGeom prst="rect"/>
        </p:spPr>
        <p:txBody>
          <a:bodyPr/>
          <a:lstStyle>
            <a:lvl1pPr algn="ctr" indent="0" marL="0">
              <a:buFont typeface="+mj-lt"/>
              <a:buNone/>
              <a:defRPr b="1" sz="20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38" name="Shape 37"/>
        <p:cNvGrpSpPr/>
        <p:nvPr/>
      </p:nvGrpSpPr>
      <p:grpSpPr>
        <a:xfrm>
          <a:off x="0" y="0"/>
          <a:ext cx="0" cy="0"/>
          <a:chOff x="0" y="0"/>
          <a:chExt cx="0" cy="0"/>
        </a:xfrm>
      </p:grpSpPr>
      <p:pic>
        <p:nvPicPr>
          <p:cNvPr id="209725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273" name="Rectangle 5"/>
          <p:cNvSpPr/>
          <p:nvPr/>
        </p:nvSpPr>
        <p:spPr>
          <a:xfrm>
            <a:off x="-103694" y="1569006"/>
            <a:ext cx="4577142" cy="2005034"/>
          </a:xfrm>
          <a:prstGeom prst="rect"/>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dirty="0" lang="en-IN">
              <a:latin typeface="Public Sans" pitchFamily="2" charset="0"/>
            </a:endParaRPr>
          </a:p>
        </p:txBody>
      </p:sp>
      <p:sp>
        <p:nvSpPr>
          <p:cNvPr id="1049274" name="Text Placeholder 16"/>
          <p:cNvSpPr>
            <a:spLocks noGrp="1"/>
          </p:cNvSpPr>
          <p:nvPr>
            <p:ph type="body" sz="quarter" idx="13" hasCustomPrompt="1"/>
          </p:nvPr>
        </p:nvSpPr>
        <p:spPr>
          <a:xfrm>
            <a:off x="499535" y="1895003"/>
            <a:ext cx="3413372" cy="344019"/>
          </a:xfrm>
          <a:prstGeom prst="rect"/>
        </p:spPr>
        <p:txBody>
          <a:bodyPr/>
          <a:lstStyle>
            <a:lvl1pPr algn="ctr" indent="0" marL="0">
              <a:buFont typeface="+mj-lt"/>
              <a:buNone/>
              <a:defRPr b="1" sz="16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sp>
        <p:nvSpPr>
          <p:cNvPr id="1049275" name="Text Placeholder 16"/>
          <p:cNvSpPr>
            <a:spLocks noGrp="1"/>
          </p:cNvSpPr>
          <p:nvPr>
            <p:ph type="body" sz="quarter" idx="14" hasCustomPrompt="1"/>
          </p:nvPr>
        </p:nvSpPr>
        <p:spPr>
          <a:xfrm>
            <a:off x="499535" y="2323628"/>
            <a:ext cx="3413372" cy="925044"/>
          </a:xfrm>
          <a:prstGeom prst="rect"/>
        </p:spPr>
        <p:txBody>
          <a:bodyPr/>
          <a:lstStyle>
            <a:lvl1pPr algn="ctr" indent="0" marL="0">
              <a:buFont typeface="+mj-lt"/>
              <a:buNone/>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pic>
        <p:nvPicPr>
          <p:cNvPr id="2097254" name="Graphic 4"/>
          <p:cNvPicPr>
            <a:picLocks noChangeAspect="1"/>
          </p:cNvPicPr>
          <p:nvPr userDrawn="1"/>
        </p:nvPicPr>
        <p:blipFill rotWithShape="1">
          <a:blip xmlns:r="http://schemas.openxmlformats.org/officeDocument/2006/relationships" r:embed="rId2"/>
          <a:srcRect l="11600" t="10539" r="7406" b="2262"/>
          <a:stretch>
            <a:fillRect/>
          </a:stretch>
        </p:blipFill>
        <p:spPr>
          <a:xfrm flipH="1">
            <a:off x="4961317" y="472968"/>
            <a:ext cx="3982986" cy="4288221"/>
          </a:xfrm>
          <a:prstGeom prst="rect"/>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58" name="Shape 37"/>
        <p:cNvGrpSpPr/>
        <p:nvPr/>
      </p:nvGrpSpPr>
      <p:grpSpPr>
        <a:xfrm>
          <a:off x="0" y="0"/>
          <a:ext cx="0" cy="0"/>
          <a:chOff x="0" y="0"/>
          <a:chExt cx="0" cy="0"/>
        </a:xfrm>
      </p:grpSpPr>
      <p:pic>
        <p:nvPicPr>
          <p:cNvPr id="2097178"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8656" name="Rectangle 5"/>
          <p:cNvSpPr/>
          <p:nvPr/>
        </p:nvSpPr>
        <p:spPr>
          <a:xfrm>
            <a:off x="-103694" y="1569006"/>
            <a:ext cx="4577142" cy="2005034"/>
          </a:xfrm>
          <a:prstGeom prst="rect"/>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b="1" dirty="0" lang="en-IN">
              <a:latin typeface="Public Sans" pitchFamily="2" charset="0"/>
            </a:endParaRPr>
          </a:p>
        </p:txBody>
      </p:sp>
      <p:sp>
        <p:nvSpPr>
          <p:cNvPr id="1048657" name="Text Placeholder 16"/>
          <p:cNvSpPr>
            <a:spLocks noGrp="1"/>
          </p:cNvSpPr>
          <p:nvPr>
            <p:ph type="body" sz="quarter" idx="13" hasCustomPrompt="1"/>
          </p:nvPr>
        </p:nvSpPr>
        <p:spPr>
          <a:xfrm>
            <a:off x="499535" y="1895003"/>
            <a:ext cx="3413372" cy="344019"/>
          </a:xfrm>
          <a:prstGeom prst="rect"/>
        </p:spPr>
        <p:txBody>
          <a:bodyPr/>
          <a:lstStyle>
            <a:lvl1pPr algn="ctr" indent="0" marL="0">
              <a:buFont typeface="+mj-lt"/>
              <a:buNone/>
              <a:defRPr b="1" sz="16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sp>
        <p:nvSpPr>
          <p:cNvPr id="1048658" name="Text Placeholder 16"/>
          <p:cNvSpPr>
            <a:spLocks noGrp="1"/>
          </p:cNvSpPr>
          <p:nvPr>
            <p:ph type="body" sz="quarter" idx="14" hasCustomPrompt="1"/>
          </p:nvPr>
        </p:nvSpPr>
        <p:spPr>
          <a:xfrm>
            <a:off x="499535" y="2323628"/>
            <a:ext cx="3413372" cy="925044"/>
          </a:xfrm>
          <a:prstGeom prst="rect"/>
        </p:spPr>
        <p:txBody>
          <a:bodyPr/>
          <a:lstStyle>
            <a:lvl1pPr algn="ctr" indent="0" marL="0">
              <a:buFont typeface="+mj-lt"/>
              <a:buNone/>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r>
              <a:rPr dirty="0" lang="en-US"/>
              <a:t>Let’s Recall</a:t>
            </a:r>
          </a:p>
        </p:txBody>
      </p:sp>
      <p:pic>
        <p:nvPicPr>
          <p:cNvPr id="2097179" name="Graphic 4"/>
          <p:cNvPicPr>
            <a:picLocks noChangeAspect="1"/>
          </p:cNvPicPr>
          <p:nvPr userDrawn="1"/>
        </p:nvPicPr>
        <p:blipFill rotWithShape="1">
          <a:blip xmlns:r="http://schemas.openxmlformats.org/officeDocument/2006/relationships" r:embed="rId2"/>
          <a:srcRect l="11600" t="10539" r="7406" b="2262"/>
          <a:stretch>
            <a:fillRect/>
          </a:stretch>
        </p:blipFill>
        <p:spPr>
          <a:xfrm flipH="1">
            <a:off x="4961317" y="472968"/>
            <a:ext cx="3982986" cy="4288221"/>
          </a:xfrm>
          <a:prstGeom prst="rect"/>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65" name="Shape 37"/>
        <p:cNvGrpSpPr/>
        <p:nvPr/>
      </p:nvGrpSpPr>
      <p:grpSpPr>
        <a:xfrm>
          <a:off x="0" y="0"/>
          <a:ext cx="0" cy="0"/>
          <a:chOff x="0" y="0"/>
          <a:chExt cx="0" cy="0"/>
        </a:xfrm>
      </p:grpSpPr>
      <p:sp>
        <p:nvSpPr>
          <p:cNvPr id="1049388" name="Rectangle 13"/>
          <p:cNvSpPr/>
          <p:nvPr userDrawn="1"/>
        </p:nvSpPr>
        <p:spPr>
          <a:xfrm>
            <a:off x="-1" y="0"/>
            <a:ext cx="9143999" cy="5143500"/>
          </a:xfrm>
          <a:prstGeom prst="rect"/>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275"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sp>
        <p:nvSpPr>
          <p:cNvPr id="1049389" name="Rectangle: Rounded Corners 21"/>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390" name="Rectangle 20"/>
          <p:cNvSpPr/>
          <p:nvPr/>
        </p:nvSpPr>
        <p:spPr>
          <a:xfrm>
            <a:off x="0" y="2128758"/>
            <a:ext cx="168206" cy="885984"/>
          </a:xfrm>
          <a:prstGeom prst="rect"/>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IN"/>
          </a:p>
        </p:txBody>
      </p:sp>
      <p:sp>
        <p:nvSpPr>
          <p:cNvPr id="1049391" name="Google Shape;41;p34"/>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a:lnSpc>
                <a:spcPct val="90000"/>
              </a:lnSpc>
              <a:spcBef>
                <a:spcPts val="0"/>
              </a:spcBef>
              <a:spcAft>
                <a:spcPts val="0"/>
              </a:spcAft>
              <a:buClr>
                <a:srgbClr val="22366A"/>
              </a:buClr>
              <a:buSzPts val="1700"/>
              <a:buFont typeface="Public Sans"/>
              <a:buNone/>
              <a:defRPr b="1" sz="1800">
                <a:solidFill>
                  <a:schemeClr val="tx2"/>
                </a:solidFill>
                <a:latin typeface="Public Sans"/>
                <a:ea typeface="Public Sans"/>
                <a:cs typeface="Public Sans"/>
                <a:sym typeface="Public Sans"/>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endParaRPr dirty="0"/>
          </a:p>
        </p:txBody>
      </p:sp>
      <p:sp>
        <p:nvSpPr>
          <p:cNvPr id="1049392" name="Picture Placeholder 5"/>
          <p:cNvSpPr>
            <a:spLocks noGrp="1"/>
          </p:cNvSpPr>
          <p:nvPr>
            <p:ph type="pic" sz="quarter" idx="10"/>
          </p:nvPr>
        </p:nvSpPr>
        <p:spPr>
          <a:xfrm>
            <a:off x="4890673" y="538480"/>
            <a:ext cx="3958630" cy="4208780"/>
          </a:xfrm>
          <a:prstGeom prst="rect"/>
        </p:spPr>
        <p:txBody>
          <a:bodyPr anchor="ctr"/>
          <a:lstStyle>
            <a:lvl1pPr algn="ctr">
              <a:defRPr b="0" sz="4800">
                <a:latin typeface="Public Sans" pitchFamily="2" charset="77"/>
              </a:defRPr>
            </a:lvl1pPr>
          </a:lstStyle>
          <a:p>
            <a:endParaRPr dirty="0"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84" name="Shape 37"/>
        <p:cNvGrpSpPr/>
        <p:nvPr/>
      </p:nvGrpSpPr>
      <p:grpSpPr>
        <a:xfrm>
          <a:off x="0" y="0"/>
          <a:ext cx="0" cy="0"/>
          <a:chOff x="0" y="0"/>
          <a:chExt cx="0" cy="0"/>
        </a:xfrm>
      </p:grpSpPr>
      <p:pic>
        <p:nvPicPr>
          <p:cNvPr id="2097203" name="Google Shape;40;p34"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3990" cy="5143494"/>
          </a:xfrm>
          <a:prstGeom prst="rect"/>
          <a:noFill/>
          <a:ln>
            <a:noFill/>
          </a:ln>
        </p:spPr>
      </p:pic>
      <p:pic>
        <p:nvPicPr>
          <p:cNvPr id="2097204" name="Graphic 4"/>
          <p:cNvPicPr>
            <a:picLocks noChangeAspect="1"/>
          </p:cNvPicPr>
          <p:nvPr userDrawn="1"/>
        </p:nvPicPr>
        <p:blipFill rotWithShape="1">
          <a:blip xmlns:r="http://schemas.openxmlformats.org/officeDocument/2006/relationships" r:embed="rId2"/>
          <a:srcRect l="16487" t="8800" r="16531" b="52399"/>
          <a:stretch>
            <a:fillRect/>
          </a:stretch>
        </p:blipFill>
        <p:spPr>
          <a:xfrm>
            <a:off x="1035361" y="596414"/>
            <a:ext cx="7073279" cy="4097293"/>
          </a:xfrm>
          <a:prstGeom prst="rect"/>
        </p:spPr>
      </p:pic>
      <p:sp>
        <p:nvSpPr>
          <p:cNvPr id="1048805" name="Text Placeholder 16"/>
          <p:cNvSpPr>
            <a:spLocks noGrp="1"/>
          </p:cNvSpPr>
          <p:nvPr>
            <p:ph type="body" sz="quarter" idx="13"/>
          </p:nvPr>
        </p:nvSpPr>
        <p:spPr>
          <a:xfrm>
            <a:off x="2125659" y="1098087"/>
            <a:ext cx="4892682" cy="2947319"/>
          </a:xfrm>
          <a:prstGeom prst="rect"/>
        </p:spPr>
        <p:txBody>
          <a:bodyPr/>
          <a:lstStyle>
            <a:lvl1pPr indent="-285750" marL="285750">
              <a:buClr>
                <a:schemeClr val="bg1"/>
              </a:buClr>
              <a:buFont typeface="Wingdings" pitchFamily="2" charset="2"/>
              <a:buChar char="§"/>
              <a:defRPr b="0" sz="1400">
                <a:solidFill>
                  <a:schemeClr val="bg1"/>
                </a:solidFill>
                <a:latin typeface="Public Sans" pitchFamily="2" charset="77"/>
              </a:defRPr>
            </a:lvl1pPr>
            <a:lvl2pPr>
              <a:defRPr b="1" sz="2400">
                <a:solidFill>
                  <a:schemeClr val="bg2"/>
                </a:solidFill>
                <a:latin typeface="Public Sans" pitchFamily="2" charset="77"/>
              </a:defRPr>
            </a:lvl2pPr>
            <a:lvl3pPr>
              <a:defRPr b="1" sz="2400">
                <a:solidFill>
                  <a:schemeClr val="bg2"/>
                </a:solidFill>
                <a:latin typeface="Public Sans" pitchFamily="2" charset="77"/>
              </a:defRPr>
            </a:lvl3pPr>
            <a:lvl4pPr>
              <a:defRPr b="1" sz="2400">
                <a:solidFill>
                  <a:schemeClr val="bg2"/>
                </a:solidFill>
                <a:latin typeface="Public Sans" pitchFamily="2" charset="77"/>
              </a:defRPr>
            </a:lvl4pPr>
            <a:lvl5pPr>
              <a:defRPr b="1" sz="2400">
                <a:solidFill>
                  <a:schemeClr val="bg2"/>
                </a:solidFill>
                <a:latin typeface="Public Sans" pitchFamily="2" charset="77"/>
              </a:defRPr>
            </a:lvl5pPr>
          </a:lstStyle>
          <a:p>
            <a:pPr lvl="0"/>
            <a:endParaRPr dirty="0"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04" name="Shape 37"/>
        <p:cNvGrpSpPr/>
        <p:nvPr/>
      </p:nvGrpSpPr>
      <p:grpSpPr>
        <a:xfrm>
          <a:off x="0" y="0"/>
          <a:ext cx="0" cy="0"/>
          <a:chOff x="0" y="0"/>
          <a:chExt cx="0" cy="0"/>
        </a:xfrm>
      </p:grpSpPr>
      <p:sp>
        <p:nvSpPr>
          <p:cNvPr id="1049518" name="Google Shape;26;p33"/>
          <p:cNvSpPr/>
          <p:nvPr userDrawn="1"/>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spcBef>
                <a:spcPts val="0"/>
              </a:spcBef>
              <a:spcAft>
                <a:spcPts val="0"/>
              </a:spcAft>
              <a:buNone/>
            </a:pPr>
            <a:endParaRPr b="0" cap="none" sz="1013" i="0" strike="noStrike" u="none">
              <a:solidFill>
                <a:schemeClr val="lt1"/>
              </a:solidFill>
              <a:latin typeface="Calibri"/>
              <a:ea typeface="Calibri"/>
              <a:cs typeface="Calibri"/>
              <a:sym typeface="Calibri"/>
            </a:endParaRPr>
          </a:p>
        </p:txBody>
      </p:sp>
      <p:pic>
        <p:nvPicPr>
          <p:cNvPr id="2097300"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301" name="Google Shape;28;p33" descr="Graphical user interface  Description automatically generated with low confidence"/>
          <p:cNvPicPr preferRelativeResize="0">
            <a:picLocks/>
          </p:cNvPicPr>
          <p:nvPr userDrawn="1"/>
        </p:nvPicPr>
        <p:blipFill rotWithShape="1">
          <a:blip xmlns:r="http://schemas.openxmlformats.org/officeDocument/2006/relationships" r:embed="rId2">
            <a:alphaModFix/>
          </a:blip>
          <a:srcRect/>
          <a:stretch>
            <a:fillRect/>
          </a:stretch>
        </p:blipFill>
        <p:spPr>
          <a:xfrm>
            <a:off x="652061" y="192491"/>
            <a:ext cx="7839878" cy="4758519"/>
          </a:xfrm>
          <a:prstGeom prst="rect"/>
          <a:noFill/>
          <a:ln>
            <a:noFill/>
          </a:ln>
        </p:spPr>
      </p:pic>
      <p:sp>
        <p:nvSpPr>
          <p:cNvPr id="1049519" name="Google Shape;29;p33"/>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100"/>
              <a:buNone/>
              <a:defRPr b="1" sz="1600" i="1">
                <a:solidFill>
                  <a:srgbClr val="BD8738"/>
                </a:solidFill>
                <a:latin typeface="Public Sans"/>
                <a:ea typeface="Public Sans"/>
                <a:cs typeface="Public Sans"/>
                <a:sym typeface="Public Sans"/>
              </a:defRPr>
            </a:lvl1pPr>
            <a:lvl2pPr algn="l" indent="-342900" lvl="1" marL="914400">
              <a:lnSpc>
                <a:spcPct val="90000"/>
              </a:lnSpc>
              <a:spcBef>
                <a:spcPts val="375"/>
              </a:spcBef>
              <a:spcAft>
                <a:spcPts val="0"/>
              </a:spcAft>
              <a:buClr>
                <a:schemeClr val="dk1"/>
              </a:buClr>
              <a:buSzPts val="1800"/>
              <a:buChar char="•"/>
            </a:lvl2pPr>
            <a:lvl3pPr algn="l" indent="-342900" lvl="2" marL="1371600">
              <a:lnSpc>
                <a:spcPct val="90000"/>
              </a:lnSpc>
              <a:spcBef>
                <a:spcPts val="375"/>
              </a:spcBef>
              <a:spcAft>
                <a:spcPts val="0"/>
              </a:spcAft>
              <a:buClr>
                <a:schemeClr val="dk1"/>
              </a:buClr>
              <a:buSzPts val="1800"/>
              <a:buChar char="•"/>
            </a:lvl3pPr>
            <a:lvl4pPr algn="l" indent="-342900" lvl="3" marL="1828800">
              <a:lnSpc>
                <a:spcPct val="90000"/>
              </a:lnSpc>
              <a:spcBef>
                <a:spcPts val="375"/>
              </a:spcBef>
              <a:spcAft>
                <a:spcPts val="0"/>
              </a:spcAft>
              <a:buClr>
                <a:schemeClr val="dk1"/>
              </a:buClr>
              <a:buSzPts val="1800"/>
              <a:buChar char="•"/>
            </a:lvl4pPr>
            <a:lvl5pPr algn="l" indent="-342900" lvl="4" marL="2286000">
              <a:lnSpc>
                <a:spcPct val="90000"/>
              </a:lnSpc>
              <a:spcBef>
                <a:spcPts val="375"/>
              </a:spcBef>
              <a:spcAft>
                <a:spcPts val="0"/>
              </a:spcAft>
              <a:buClr>
                <a:schemeClr val="dk1"/>
              </a:buClr>
              <a:buSzPts val="1800"/>
              <a:buChar cha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cxnSp>
        <p:nvCxnSpPr>
          <p:cNvPr id="3145840" name="Google Shape;30;p33"/>
          <p:cNvCxnSpPr>
            <a:cxnSpLocks/>
          </p:cNvCxnSpPr>
          <p:nvPr userDrawn="1"/>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41" name="Google Shape;31;p33"/>
          <p:cNvCxnSpPr>
            <a:cxnSpLocks/>
          </p:cNvCxnSpPr>
          <p:nvPr userDrawn="1"/>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42" name="Google Shape;32;p33"/>
          <p:cNvCxnSpPr>
            <a:cxnSpLocks/>
          </p:cNvCxnSpPr>
          <p:nvPr userDrawn="1"/>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43" name="Google Shape;33;p33"/>
          <p:cNvCxnSpPr>
            <a:cxnSpLocks/>
          </p:cNvCxnSpPr>
          <p:nvPr userDrawn="1"/>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44" name="Google Shape;34;p33"/>
          <p:cNvCxnSpPr>
            <a:cxnSpLocks/>
          </p:cNvCxnSpPr>
          <p:nvPr userDrawn="1"/>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20" name="Google Shape;35;p33"/>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0" lvl="0" marL="0">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algn="ctr" indent="-228600" lvl="1" marL="914400">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algn="ctr" indent="-228600" lvl="2" marL="1371600">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algn="ctr" indent="-228600" lvl="3" marL="1828800">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algn="ctr" indent="-228600" lvl="4" marL="2286000">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222" name="Shape 37"/>
        <p:cNvGrpSpPr/>
        <p:nvPr/>
      </p:nvGrpSpPr>
      <p:grpSpPr>
        <a:xfrm>
          <a:off x="0" y="0"/>
          <a:ext cx="0" cy="0"/>
          <a:chOff x="0" y="0"/>
          <a:chExt cx="0" cy="0"/>
        </a:xfrm>
      </p:grpSpPr>
      <p:sp>
        <p:nvSpPr>
          <p:cNvPr id="1048913" name="Google Shape;82;p38"/>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19"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pic>
        <p:nvPicPr>
          <p:cNvPr id="2097220" name="Google Shape;84;p38" descr="A picture containing text, vector graphics, toy, doll  Description automatically generated"/>
          <p:cNvPicPr preferRelativeResize="0">
            <a:picLocks/>
          </p:cNvPicPr>
          <p:nvPr userDrawn="1"/>
        </p:nvPicPr>
        <p:blipFill rotWithShape="1">
          <a:blip xmlns:r="http://schemas.openxmlformats.org/officeDocument/2006/relationships" r:embed="rId2">
            <a:alphaModFix/>
          </a:blip>
          <a:srcRect/>
          <a:stretch>
            <a:fillRect/>
          </a:stretch>
        </p:blipFill>
        <p:spPr>
          <a:xfrm>
            <a:off x="1145672" y="987084"/>
            <a:ext cx="2215127" cy="3457594"/>
          </a:xfrm>
          <a:prstGeom prst="rect"/>
          <a:noFill/>
          <a:ln>
            <a:noFill/>
          </a:ln>
        </p:spPr>
      </p:pic>
      <p:sp>
        <p:nvSpPr>
          <p:cNvPr id="1048914" name="Google Shape;85;p38"/>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0" lvl="0" marL="0">
              <a:lnSpc>
                <a:spcPct val="100000"/>
              </a:lnSpc>
              <a:spcBef>
                <a:spcPts val="0"/>
              </a:spcBef>
              <a:spcAft>
                <a:spcPts val="0"/>
              </a:spcAft>
              <a:buClr>
                <a:srgbClr val="22366A"/>
              </a:buClr>
              <a:buSzPts val="2800"/>
              <a:buNone/>
              <a:defRPr b="1" sz="2400" i="1">
                <a:solidFill>
                  <a:srgbClr val="22366A"/>
                </a:solidFill>
                <a:latin typeface="Public Sans"/>
                <a:ea typeface="Public Sans"/>
                <a:cs typeface="Public Sans"/>
                <a:sym typeface="Public Sans"/>
              </a:defRPr>
            </a:lvl1pPr>
            <a:lvl2pPr algn="l" indent="-406400" lvl="1" marL="9144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2pPr>
            <a:lvl3pPr algn="l" indent="-406400" lvl="2" marL="13716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3pPr>
            <a:lvl4pPr algn="l" indent="-406400" lvl="3" marL="18288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4pPr>
            <a:lvl5pPr algn="l" indent="-406400" lvl="4" marL="2286000">
              <a:lnSpc>
                <a:spcPct val="90000"/>
              </a:lnSpc>
              <a:spcBef>
                <a:spcPts val="375"/>
              </a:spcBef>
              <a:spcAft>
                <a:spcPts val="0"/>
              </a:spcAft>
              <a:buClr>
                <a:srgbClr val="22366A"/>
              </a:buClr>
              <a:buSzPts val="2800"/>
              <a:buChar char="•"/>
              <a:defRPr b="1" sz="2800">
                <a:solidFill>
                  <a:srgbClr val="22366A"/>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412" name="Shape 37"/>
        <p:cNvGrpSpPr/>
        <p:nvPr/>
      </p:nvGrpSpPr>
      <p:grpSpPr>
        <a:xfrm>
          <a:off x="0" y="0"/>
          <a:ext cx="0" cy="0"/>
          <a:chOff x="0" y="0"/>
          <a:chExt cx="0" cy="0"/>
        </a:xfrm>
      </p:grpSpPr>
      <p:sp>
        <p:nvSpPr>
          <p:cNvPr id="1049556" name="Google Shape;87;p39"/>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308"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413" name="Group 14"/>
          <p:cNvGrpSpPr/>
          <p:nvPr userDrawn="1"/>
        </p:nvGrpSpPr>
        <p:grpSpPr>
          <a:xfrm>
            <a:off x="3907491" y="3547977"/>
            <a:ext cx="1329018" cy="71718"/>
            <a:chOff x="3907491" y="3547977"/>
            <a:chExt cx="1329018" cy="71718"/>
          </a:xfrm>
        </p:grpSpPr>
        <p:sp>
          <p:nvSpPr>
            <p:cNvPr id="1049557" name="Google Shape;90;p39"/>
            <p:cNvSpPr/>
            <p:nvPr/>
          </p:nvSpPr>
          <p:spPr>
            <a:xfrm>
              <a:off x="46059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58" name="Google Shape;91;p39"/>
            <p:cNvSpPr/>
            <p:nvPr/>
          </p:nvSpPr>
          <p:spPr>
            <a:xfrm>
              <a:off x="44662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59" name="Google Shape;92;p39"/>
            <p:cNvSpPr/>
            <p:nvPr/>
          </p:nvSpPr>
          <p:spPr>
            <a:xfrm>
              <a:off x="43265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60" name="Google Shape;93;p39"/>
            <p:cNvSpPr/>
            <p:nvPr/>
          </p:nvSpPr>
          <p:spPr>
            <a:xfrm>
              <a:off x="41868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61" name="Google Shape;94;p39"/>
            <p:cNvSpPr/>
            <p:nvPr/>
          </p:nvSpPr>
          <p:spPr>
            <a:xfrm>
              <a:off x="40471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62" name="Google Shape;95;p39"/>
            <p:cNvSpPr/>
            <p:nvPr/>
          </p:nvSpPr>
          <p:spPr>
            <a:xfrm>
              <a:off x="3907491" y="3547977"/>
              <a:ext cx="71718" cy="71718"/>
            </a:xfrm>
            <a:prstGeom prst="rect"/>
            <a:solidFill>
              <a:schemeClr val="tx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63" name="Google Shape;96;p39"/>
            <p:cNvSpPr/>
            <p:nvPr/>
          </p:nvSpPr>
          <p:spPr>
            <a:xfrm>
              <a:off x="51647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64" name="Google Shape;97;p39"/>
            <p:cNvSpPr/>
            <p:nvPr/>
          </p:nvSpPr>
          <p:spPr>
            <a:xfrm>
              <a:off x="50250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65" name="Google Shape;98;p39"/>
            <p:cNvSpPr/>
            <p:nvPr/>
          </p:nvSpPr>
          <p:spPr>
            <a:xfrm>
              <a:off x="48853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566" name="Google Shape;99;p39"/>
            <p:cNvSpPr/>
            <p:nvPr/>
          </p:nvSpPr>
          <p:spPr>
            <a:xfrm>
              <a:off x="4745691" y="3547977"/>
              <a:ext cx="71718" cy="71718"/>
            </a:xfrm>
            <a:prstGeom prst="rect"/>
            <a:solidFill>
              <a:schemeClr val="bg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567" name="Google Shape;100;p39"/>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2000" i="1">
                <a:solidFill>
                  <a:schemeClr val="tx2"/>
                </a:solidFill>
                <a:latin typeface="Public Sans"/>
                <a:ea typeface="Public Sans"/>
                <a:cs typeface="Public Sans"/>
                <a:sym typeface="Public Sans"/>
              </a:defRPr>
            </a:lvl1pPr>
            <a:lvl2pPr algn="ctr" indent="-228600" lvl="1" marL="9144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2pPr>
            <a:lvl3pPr algn="ctr" indent="-228600" lvl="2" marL="13716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3pPr>
            <a:lvl4pPr algn="ctr" indent="-228600" lvl="3" marL="18288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4pPr>
            <a:lvl5pPr algn="ctr" indent="-228600" lvl="4" marL="22860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311" name="Shape 37"/>
        <p:cNvGrpSpPr/>
        <p:nvPr/>
      </p:nvGrpSpPr>
      <p:grpSpPr>
        <a:xfrm>
          <a:off x="0" y="0"/>
          <a:ext cx="0" cy="0"/>
          <a:chOff x="0" y="0"/>
          <a:chExt cx="0" cy="0"/>
        </a:xfrm>
      </p:grpSpPr>
      <p:sp>
        <p:nvSpPr>
          <p:cNvPr id="1049198" name="Google Shape;87;p39"/>
          <p:cNvSpPr/>
          <p:nvPr userDrawn="1"/>
        </p:nvSpPr>
        <p:spPr>
          <a:xfrm>
            <a:off x="0" y="0"/>
            <a:ext cx="9144000" cy="5143500"/>
          </a:xfrm>
          <a:prstGeom prst="rect"/>
          <a:solidFill>
            <a:srgbClr val="F2F2F2"/>
          </a:solidFill>
          <a:ln w="12700" cap="flat" cmpd="sng">
            <a:noFill/>
            <a:prstDash val="solid"/>
            <a:miter lim="800000"/>
            <a:headEnd type="none" w="sm" len="sm"/>
            <a:tailEnd type="none" w="sm" len="sm"/>
          </a:ln>
        </p:spPr>
        <p:txBody>
          <a:bodyPr anchor="ctr" anchorCtr="0" bIns="45700" lIns="91425" rIns="91425" spcFirstLastPara="1" tIns="45700" wrap="square">
            <a:noAutofit/>
          </a:bodyPr>
          <a:p>
            <a:pPr algn="ctr" indent="0" lvl="0" marL="0" marR="0" rtl="0">
              <a:spcBef>
                <a:spcPts val="0"/>
              </a:spcBef>
              <a:spcAft>
                <a:spcPts val="0"/>
              </a:spcAft>
              <a:buNone/>
            </a:pPr>
            <a:endParaRPr b="0" cap="none" sz="1800" i="0" strike="noStrike" u="none">
              <a:solidFill>
                <a:schemeClr val="lt1"/>
              </a:solidFill>
              <a:latin typeface="Calibri"/>
              <a:ea typeface="Calibri"/>
              <a:cs typeface="Calibri"/>
              <a:sym typeface="Calibri"/>
            </a:endParaRPr>
          </a:p>
        </p:txBody>
      </p:sp>
      <p:pic>
        <p:nvPicPr>
          <p:cNvPr id="2097248" name="Google Shape;27;p33" descr="Shape  Description automatically generated with low confidence"/>
          <p:cNvPicPr preferRelativeResize="0">
            <a:picLocks/>
          </p:cNvPicPr>
          <p:nvPr userDrawn="1"/>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grpSp>
        <p:nvGrpSpPr>
          <p:cNvPr id="312" name="Google Shape;89;p39"/>
          <p:cNvGrpSpPr/>
          <p:nvPr userDrawn="1"/>
        </p:nvGrpSpPr>
        <p:grpSpPr>
          <a:xfrm>
            <a:off x="3907491" y="3547977"/>
            <a:ext cx="1329018" cy="71718"/>
            <a:chOff x="3837640" y="2865532"/>
            <a:chExt cx="1329018" cy="71718"/>
          </a:xfrm>
        </p:grpSpPr>
        <p:sp>
          <p:nvSpPr>
            <p:cNvPr id="1049199" name="Google Shape;90;p39"/>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00" name="Google Shape;91;p39"/>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01" name="Google Shape;92;p39"/>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02" name="Google Shape;93;p39"/>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03" name="Google Shape;94;p39"/>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04" name="Google Shape;95;p39"/>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05" name="Google Shape;96;p39"/>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06" name="Google Shape;97;p39"/>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07" name="Google Shape;98;p39"/>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sp>
          <p:nvSpPr>
            <p:cNvPr id="1049208" name="Google Shape;99;p39"/>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spcBef>
                  <a:spcPts val="0"/>
                </a:spcBef>
                <a:spcAft>
                  <a:spcPts val="0"/>
                </a:spcAft>
                <a:buClr>
                  <a:srgbClr val="000000"/>
                </a:buClr>
                <a:buSzPts val="1400"/>
                <a:buFont typeface="Arial"/>
                <a:buNone/>
              </a:pPr>
              <a:endParaRPr b="0" cap="none" sz="1400" i="0" strike="noStrike" u="none">
                <a:solidFill>
                  <a:srgbClr val="FFFFFF"/>
                </a:solidFill>
                <a:latin typeface="Arial"/>
                <a:ea typeface="Arial"/>
                <a:cs typeface="Arial"/>
                <a:sym typeface="Arial"/>
              </a:endParaRPr>
            </a:p>
          </p:txBody>
        </p:sp>
      </p:grpSp>
      <p:sp>
        <p:nvSpPr>
          <p:cNvPr id="1049209" name="Google Shape;100;p39"/>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0" lvl="0" marL="0">
              <a:lnSpc>
                <a:spcPct val="100000"/>
              </a:lnSpc>
              <a:spcBef>
                <a:spcPts val="0"/>
              </a:spcBef>
              <a:spcAft>
                <a:spcPts val="0"/>
              </a:spcAft>
              <a:buClr>
                <a:srgbClr val="BD8738"/>
              </a:buClr>
              <a:buSzPts val="2000"/>
              <a:buNone/>
              <a:defRPr b="1" sz="2000" i="1">
                <a:solidFill>
                  <a:schemeClr val="accent1"/>
                </a:solidFill>
                <a:latin typeface="Public Sans"/>
                <a:ea typeface="Public Sans"/>
                <a:cs typeface="Public Sans"/>
                <a:sym typeface="Public Sans"/>
              </a:defRPr>
            </a:lvl1pPr>
            <a:lvl2pPr algn="ctr" indent="-228600" lvl="1" marL="9144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2pPr>
            <a:lvl3pPr algn="ctr" indent="-228600" lvl="2" marL="13716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3pPr>
            <a:lvl4pPr algn="ctr" indent="-228600" lvl="3" marL="18288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4pPr>
            <a:lvl5pPr algn="ctr" indent="-228600" lvl="4" marL="2286000">
              <a:lnSpc>
                <a:spcPct val="100000"/>
              </a:lnSpc>
              <a:spcBef>
                <a:spcPts val="375"/>
              </a:spcBef>
              <a:spcAft>
                <a:spcPts val="0"/>
              </a:spcAft>
              <a:buClr>
                <a:srgbClr val="BD8738"/>
              </a:buClr>
              <a:buSzPts val="2000"/>
              <a:buNone/>
              <a:defRPr b="1" sz="2000" i="1">
                <a:solidFill>
                  <a:srgbClr val="BD8738"/>
                </a:solidFill>
                <a:latin typeface="Public Sans"/>
                <a:ea typeface="Public Sans"/>
                <a:cs typeface="Public Sans"/>
                <a:sym typeface="Public Sans"/>
              </a:defRPr>
            </a:lvl5pPr>
            <a:lvl6pPr algn="l" indent="-342900" lvl="5" marL="2743200">
              <a:lnSpc>
                <a:spcPct val="90000"/>
              </a:lnSpc>
              <a:spcBef>
                <a:spcPts val="375"/>
              </a:spcBef>
              <a:spcAft>
                <a:spcPts val="0"/>
              </a:spcAft>
              <a:buClr>
                <a:schemeClr val="dk1"/>
              </a:buClr>
              <a:buSzPts val="1800"/>
              <a:buChar char="•"/>
            </a:lvl6pPr>
            <a:lvl7pPr algn="l" indent="-342900" lvl="6" marL="3200400">
              <a:lnSpc>
                <a:spcPct val="90000"/>
              </a:lnSpc>
              <a:spcBef>
                <a:spcPts val="375"/>
              </a:spcBef>
              <a:spcAft>
                <a:spcPts val="0"/>
              </a:spcAft>
              <a:buClr>
                <a:schemeClr val="dk1"/>
              </a:buClr>
              <a:buSzPts val="1800"/>
              <a:buChar char="•"/>
            </a:lvl7pPr>
            <a:lvl8pPr algn="l" indent="-342900" lvl="7" marL="3657600">
              <a:lnSpc>
                <a:spcPct val="90000"/>
              </a:lnSpc>
              <a:spcBef>
                <a:spcPts val="375"/>
              </a:spcBef>
              <a:spcAft>
                <a:spcPts val="0"/>
              </a:spcAft>
              <a:buClr>
                <a:schemeClr val="dk1"/>
              </a:buClr>
              <a:buSzPts val="1800"/>
              <a:buChar char="•"/>
            </a:lvl8pPr>
            <a:lvl9pPr algn="l" indent="-342900" lvl="8" marL="4114800">
              <a:lnSpc>
                <a:spcPct val="90000"/>
              </a:lnSpc>
              <a:spcBef>
                <a:spcPts val="375"/>
              </a:spcBef>
              <a:spcAft>
                <a:spcPts val="0"/>
              </a:spcAft>
              <a:buClr>
                <a:schemeClr val="dk1"/>
              </a:buClr>
              <a:buSzPts val="1800"/>
              <a:buChar cha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1"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dt="0" ftr="0" hdr="0" sldNum="0"/>
  <p:txStyles>
    <p:title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eaLnBrk="1" hangingPunct="1"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eaLnBrk="1" hangingPunct="1"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eaLnBrk="1" hangingPunct="1"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eaLnBrk="1" hangingPunct="1"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eaLnBrk="1" hangingPunct="1"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eaLnBrk="1" hangingPunct="1"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eaLnBrk="1" hangingPunct="1"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eaLnBrk="1" hangingPunct="1"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eaLnBrk="1" hangingPunct="1"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18.xml"/><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577" name="Text Placeholder 1"/>
          <p:cNvSpPr>
            <a:spLocks noGrp="1"/>
          </p:cNvSpPr>
          <p:nvPr>
            <p:ph type="body" sz="quarter" idx="11"/>
          </p:nvPr>
        </p:nvSpPr>
        <p:spPr>
          <a:xfrm>
            <a:off x="0" y="2640950"/>
            <a:ext cx="3950677" cy="1525607"/>
          </a:xfrm>
        </p:spPr>
        <p:txBody>
          <a:bodyPr/>
          <a:p>
            <a:r>
              <a:rPr dirty="0" lang="en-US"/>
              <a:t>“JOB SEARCH WEBSITE”</a:t>
            </a:r>
          </a:p>
          <a:p>
            <a:endParaRPr dirty="0" lang="en-US"/>
          </a:p>
          <a:p>
            <a:r>
              <a:rPr dirty="0" lang="en-US"/>
              <a:t>   TASK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3" name="Shape 1838"/>
        <p:cNvGrpSpPr/>
        <p:nvPr/>
      </p:nvGrpSpPr>
      <p:grpSpPr>
        <a:xfrm>
          <a:off x="0" y="0"/>
          <a:ext cx="0" cy="0"/>
          <a:chOff x="0" y="0"/>
          <a:chExt cx="0" cy="0"/>
        </a:xfrm>
      </p:grpSpPr>
      <p:sp>
        <p:nvSpPr>
          <p:cNvPr id="1048582"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dirty="0" sz="1829" lang="en-IN">
                <a:solidFill>
                  <a:schemeClr val="lt2"/>
                </a:solidFill>
                <a:latin typeface="EB Garamond"/>
                <a:ea typeface="EB Garamond"/>
                <a:cs typeface="EB Garamond"/>
                <a:sym typeface="EB Garamond"/>
              </a:rPr>
              <a:t>JOB SEARCH WEBSITE</a:t>
            </a:r>
            <a:endParaRPr dirty="0" sz="1829">
              <a:solidFill>
                <a:schemeClr val="lt2"/>
              </a:solidFill>
              <a:latin typeface="EB Garamond"/>
              <a:ea typeface="EB Garamond"/>
              <a:cs typeface="EB Garamond"/>
              <a:sym typeface="EB Garamond"/>
            </a:endParaRPr>
          </a:p>
        </p:txBody>
      </p:sp>
      <p:sp>
        <p:nvSpPr>
          <p:cNvPr id="1048583" name="Google Shape;1840;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buNone/>
            </a:pPr>
            <a:endParaRPr dirty="0" lang="en-US"/>
          </a:p>
        </p:txBody>
      </p:sp>
      <p:pic>
        <p:nvPicPr>
          <p:cNvPr id="2097155" name="Google Shape;1841;p210"/>
          <p:cNvPicPr preferRelativeResize="0">
            <a:picLocks/>
          </p:cNvPicPr>
          <p:nvPr/>
        </p:nvPicPr>
        <p:blipFill rotWithShape="1">
          <a:blip xmlns:r="http://schemas.openxmlformats.org/officeDocument/2006/relationships" r:embed="rId1">
            <a:alphaModFix/>
          </a:blip>
          <a:srcRect/>
          <a:stretch>
            <a:fillRect/>
          </a:stretch>
        </p:blipFill>
        <p:spPr>
          <a:xfrm>
            <a:off x="4353539" y="242113"/>
            <a:ext cx="9144000" cy="5143500"/>
          </a:xfrm>
          <a:prstGeom prst="rect"/>
          <a:noFill/>
          <a:ln>
            <a:noFill/>
          </a:ln>
        </p:spPr>
      </p:pic>
      <p:graphicFrame>
        <p:nvGraphicFramePr>
          <p:cNvPr id="4194304" name="Google Shape;1842;p210"/>
          <p:cNvGraphicFramePr>
            <a:graphicFrameLocks/>
          </p:cNvGraphicFramePr>
          <p:nvPr/>
        </p:nvGraphicFramePr>
        <p:xfrm>
          <a:off x="144710" y="1954819"/>
          <a:ext cx="4279525" cy="2590620"/>
        </p:xfrm>
        <a:graphic>
          <a:graphicData uri="http://schemas.openxmlformats.org/drawingml/2006/table">
            <a:tbl>
              <a:tblPr>
                <a:noFill/>
              </a:tblPr>
              <a:tblGrid>
                <a:gridCol w="1739400"/>
                <a:gridCol w="1725800"/>
                <a:gridCol w="814325"/>
              </a:tblGrid>
              <a:tr h="396200">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dirty="0" lang="en-US">
                          <a:solidFill>
                            <a:schemeClr val="lt2"/>
                          </a:solidFill>
                        </a:rPr>
                        <a:t>Name </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0">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2108a33265</a:t>
                      </a:r>
                    </a:p>
                  </a:txBody>
                  <a:tcPr marL="91425" marR="91425" marT="91425" marB="91425"/>
                </a:tc>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ANDREA JEBA SELVI P</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noFill/>
                  </a:tcPr>
                </a:tc>
              </a:tr>
              <a:tr h="0">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2108a33283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MAHALAKSHMI S</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A33</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r>
              <a:tr h="0">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2108a33284</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indent="0" lvl="0" marL="0" rtl="0">
                        <a:spcBef>
                          <a:spcPts val="0"/>
                        </a:spcBef>
                        <a:spcAft>
                          <a:spcPts val="0"/>
                        </a:spcAft>
                        <a:buNone/>
                      </a:pPr>
                      <a:r>
                        <a:rPr dirty="0" lang="en-IN">
                          <a:solidFill>
                            <a:schemeClr val="bg1"/>
                          </a:solidFill>
                          <a:latin typeface="Times New Roman" panose="02020603050405020304" pitchFamily="18" charset="0"/>
                          <a:cs typeface="Times New Roman" panose="02020603050405020304" pitchFamily="18" charset="0"/>
                        </a:rPr>
                        <a:t>MITHRA K</a:t>
                      </a:r>
                      <a:endParaRPr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r>
                        <a:rPr dirty="0" lang="en-IN">
                          <a:solidFill>
                            <a:schemeClr val="bg1"/>
                          </a:solidFill>
                          <a:latin typeface="Times New Roman" panose="02020603050405020304" pitchFamily="18" charset="0"/>
                          <a:cs typeface="Times New Roman" panose="02020603050405020304" pitchFamily="18" charset="0"/>
                        </a:rPr>
                        <a:t>A33</a:t>
                      </a:r>
                    </a:p>
                  </a:txBody>
                  <a:tcPr marL="91425" marR="91425" marT="91425" marB="91425"/>
                </a:tc>
              </a:tr>
              <a:tr h="0">
                <a:tc>
                  <a:txBody>
                    <a:bodyPr/>
                    <a:p>
                      <a:pPr algn="l" indent="0" lvl="0" marL="0" rtl="0">
                        <a:spcBef>
                          <a:spcPts val="0"/>
                        </a:spcBef>
                        <a:spcAft>
                          <a:spcPts val="0"/>
                        </a:spcAft>
                        <a:buNone/>
                      </a:pPr>
                      <a:endParaRPr dirty="0">
                        <a:solidFill>
                          <a:schemeClr val="bg1"/>
                        </a:solidFill>
                      </a:endParaRPr>
                    </a:p>
                  </a:txBody>
                  <a:tcPr marL="91425" marR="91425" marT="91425" marB="91425"/>
                </a:tc>
                <a:tc>
                  <a:txBody>
                    <a:bodyPr/>
                    <a:p>
                      <a:pPr algn="l" indent="0" lvl="0" marL="0" rtl="0">
                        <a:spcBef>
                          <a:spcPts val="0"/>
                        </a:spcBef>
                        <a:spcAft>
                          <a:spcPts val="0"/>
                        </a:spcAft>
                        <a:buNone/>
                      </a:pPr>
                      <a:endParaRPr dirty="0">
                        <a:solidFill>
                          <a:schemeClr val="bg1"/>
                        </a:solidFill>
                      </a:endParaRPr>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a:buNone/>
                      </a:pPr>
                      <a:endParaRPr dirty="0" lang="en-IN">
                        <a:solidFill>
                          <a:schemeClr val="bg1"/>
                        </a:solidFill>
                      </a:endParaRPr>
                    </a:p>
                  </a:txBody>
                  <a:tcPr marL="91425" marR="91425" marT="91425" marB="91425"/>
                </a:tc>
              </a:tr>
              <a:tr h="0">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590" name="Text Placeholder 2"/>
          <p:cNvSpPr>
            <a:spLocks noGrp="1"/>
          </p:cNvSpPr>
          <p:nvPr>
            <p:ph type="body" sz="quarter" idx="13"/>
          </p:nvPr>
        </p:nvSpPr>
        <p:spPr>
          <a:xfrm>
            <a:off x="151744" y="810323"/>
            <a:ext cx="4343206" cy="3705406"/>
          </a:xfrm>
        </p:spPr>
        <p:txBody>
          <a:bodyPr/>
          <a:p>
            <a:pPr algn="just" indent="0" marL="0">
              <a:lnSpc>
                <a:spcPct val="115000"/>
              </a:lnSpc>
              <a:spcAft>
                <a:spcPts val="1000"/>
              </a:spcAft>
              <a:buNone/>
            </a:pPr>
            <a:r>
              <a:rPr b="1" dirty="0" sz="1800" lang="en-IN">
                <a:latin typeface="Times New Roman" panose="02020603050405020304" pitchFamily="18" charset="0"/>
                <a:ea typeface="Tahoma" panose="020B0604030504040204" pitchFamily="34" charset="0"/>
                <a:cs typeface="Times New Roman" panose="02020603050405020304" pitchFamily="18" charset="0"/>
              </a:rPr>
              <a:t>JOB SEARCH WEBSITE</a:t>
            </a:r>
          </a:p>
          <a:p>
            <a:pPr algn="just">
              <a:lnSpc>
                <a:spcPct val="115000"/>
              </a:lnSpc>
              <a:spcAft>
                <a:spcPts val="1000"/>
              </a:spcAft>
            </a:pPr>
            <a:r>
              <a:rPr b="1" dirty="0" sz="1800" lang="en-IN">
                <a:effectLst/>
                <a:latin typeface="Times New Roman" panose="02020603050405020304" pitchFamily="18" charset="0"/>
                <a:ea typeface="Tahoma" panose="020B0604030504040204" pitchFamily="34" charset="0"/>
                <a:cs typeface="Times New Roman" panose="02020603050405020304" pitchFamily="18" charset="0"/>
              </a:rPr>
              <a:t> Job search websites are online platforms that connect job seekers with potential employers. These websites allow job seekers to search for job openings based on various criteria such as location, job</a:t>
            </a:r>
            <a:r>
              <a:rPr b="1" dirty="0" sz="1800" lang="en-IN">
                <a:latin typeface="Times New Roman" panose="02020603050405020304" pitchFamily="18" charset="0"/>
                <a:ea typeface="Tahoma" panose="020B0604030504040204" pitchFamily="34" charset="0"/>
                <a:cs typeface="Times New Roman" panose="02020603050405020304" pitchFamily="18" charset="0"/>
              </a:rPr>
              <a:t>, title, salary and industry. They also provide tools for creating resumes and cover letters, as well as resources for career advice and networking.</a:t>
            </a:r>
            <a:endParaRPr dirty="0" sz="1800" lang="en-IN">
              <a:effectLst/>
              <a:latin typeface="Times New Roman" panose="02020603050405020304" pitchFamily="18" charset="0"/>
              <a:ea typeface="Tahoma" panose="020B0604030504040204" pitchFamily="34" charset="0"/>
              <a:cs typeface="Times New Roman" panose="02020603050405020304" pitchFamily="18" charset="0"/>
            </a:endParaRPr>
          </a:p>
          <a:p>
            <a:endParaRPr dirty="0" lang="en-IN">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591" name="Text Placeholder 2"/>
          <p:cNvSpPr>
            <a:spLocks noGrp="1"/>
          </p:cNvSpPr>
          <p:nvPr>
            <p:ph type="body" sz="quarter" idx="13"/>
          </p:nvPr>
        </p:nvSpPr>
        <p:spPr>
          <a:xfrm>
            <a:off x="144711" y="787791"/>
            <a:ext cx="4343206" cy="3727937"/>
          </a:xfrm>
        </p:spPr>
        <p:txBody>
          <a:bodyPr/>
          <a:p>
            <a:pPr algn="just" indent="0" marL="0">
              <a:lnSpc>
                <a:spcPct val="115000"/>
              </a:lnSpc>
              <a:spcAft>
                <a:spcPts val="1000"/>
              </a:spcAft>
              <a:buNone/>
            </a:pPr>
            <a:r>
              <a:rPr b="1" dirty="0" sz="1800" lang="en-IN">
                <a:latin typeface="Times New Roman" panose="02020603050405020304" pitchFamily="18" charset="0"/>
                <a:ea typeface="Tahoma" panose="020B0604030504040204" pitchFamily="34" charset="0"/>
                <a:cs typeface="Times New Roman" panose="02020603050405020304" pitchFamily="18" charset="0"/>
              </a:rPr>
              <a:t>INTRODUCTION</a:t>
            </a:r>
          </a:p>
          <a:p>
            <a:pPr algn="just">
              <a:lnSpc>
                <a:spcPct val="115000"/>
              </a:lnSpc>
              <a:spcAft>
                <a:spcPts val="1000"/>
              </a:spcAft>
            </a:pPr>
            <a:r>
              <a:rPr b="1" dirty="0" sz="1800" lang="en-IN">
                <a:effectLst/>
                <a:latin typeface="Times New Roman" panose="02020603050405020304" pitchFamily="18" charset="0"/>
                <a:ea typeface="Tahoma" panose="020B0604030504040204" pitchFamily="34" charset="0"/>
                <a:cs typeface="Times New Roman" panose="02020603050405020304" pitchFamily="18" charset="0"/>
              </a:rPr>
              <a:t>Job search websites typically require job seekers to create a profile with their person</a:t>
            </a:r>
            <a:r>
              <a:rPr b="1" dirty="0" sz="1800" lang="en-IN">
                <a:latin typeface="Times New Roman" panose="02020603050405020304" pitchFamily="18" charset="0"/>
                <a:ea typeface="Tahoma" panose="020B0604030504040204" pitchFamily="34" charset="0"/>
                <a:cs typeface="Times New Roman" panose="02020603050405020304" pitchFamily="18" charset="0"/>
              </a:rPr>
              <a:t>al and professional information, which can then be used to apply for job openings or to receive notifications about new job openings that match their interests</a:t>
            </a:r>
          </a:p>
          <a:p>
            <a:pPr algn="just">
              <a:lnSpc>
                <a:spcPct val="115000"/>
              </a:lnSpc>
              <a:spcAft>
                <a:spcPts val="1000"/>
              </a:spcAft>
            </a:pPr>
            <a:r>
              <a:rPr b="1" dirty="0" sz="1800" lang="en-IN">
                <a:effectLst/>
                <a:latin typeface="Times New Roman" panose="02020603050405020304" pitchFamily="18" charset="0"/>
                <a:ea typeface="Tahoma" panose="020B0604030504040204" pitchFamily="34" charset="0"/>
                <a:cs typeface="Times New Roman" panose="02020603050405020304" pitchFamily="18" charset="0"/>
              </a:rPr>
              <a:t>Employers can also use job search websites to post job openings and search for potential candidates.</a:t>
            </a:r>
            <a:endParaRPr dirty="0" sz="1800" lang="en-IN">
              <a:effectLst/>
              <a:latin typeface="Times New Roman" panose="02020603050405020304" pitchFamily="18" charset="0"/>
              <a:ea typeface="Tahoma" panose="020B0604030504040204" pitchFamily="34" charset="0"/>
              <a:cs typeface="Times New Roman" panose="02020603050405020304" pitchFamily="18" charset="0"/>
            </a:endParaRPr>
          </a:p>
          <a:p>
            <a:endParaRPr dirty="0" lang="en-IN">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592" name="Text Placeholder 2"/>
          <p:cNvSpPr>
            <a:spLocks noGrp="1"/>
          </p:cNvSpPr>
          <p:nvPr>
            <p:ph type="body" sz="quarter" idx="13"/>
          </p:nvPr>
        </p:nvSpPr>
        <p:spPr>
          <a:xfrm>
            <a:off x="-77371" y="590843"/>
            <a:ext cx="4557932" cy="4185139"/>
          </a:xfrm>
        </p:spPr>
        <p:txBody>
          <a:bodyPr/>
          <a:p>
            <a:pPr algn="just" indent="0" marL="0">
              <a:lnSpc>
                <a:spcPct val="107000"/>
              </a:lnSpc>
              <a:spcAft>
                <a:spcPts val="800"/>
              </a:spcAft>
              <a:buNone/>
            </a:pPr>
            <a:r>
              <a:rPr b="1" dirty="0" sz="1800" lang="en-IN">
                <a:effectLst/>
                <a:latin typeface="Times New Roman" panose="02020603050405020304" pitchFamily="18" charset="0"/>
                <a:ea typeface="Calibri" panose="020F0502020204030204" pitchFamily="34" charset="0"/>
                <a:cs typeface="Times New Roman" panose="02020603050405020304" pitchFamily="18" charset="0"/>
              </a:rPr>
              <a:t>STEPS WISE DESCRIPTION</a:t>
            </a:r>
          </a:p>
          <a:p>
            <a:pPr algn="just">
              <a:lnSpc>
                <a:spcPct val="107000"/>
              </a:lnSpc>
              <a:spcAft>
                <a:spcPts val="800"/>
              </a:spcAft>
              <a:buFont typeface="Arial" panose="020B0604020202020204" pitchFamily="34" charset="0"/>
              <a:buChar char="•"/>
            </a:pPr>
            <a:r>
              <a:rPr b="1" dirty="0" sz="1800" lang="en-IN">
                <a:effectLst/>
                <a:latin typeface="Times New Roman" panose="02020603050405020304" pitchFamily="18" charset="0"/>
                <a:ea typeface="Calibri" panose="020F0502020204030204" pitchFamily="34" charset="0"/>
                <a:cs typeface="Times New Roman" panose="02020603050405020304" pitchFamily="18" charset="0"/>
              </a:rPr>
              <a:t>Define the requirement</a:t>
            </a:r>
          </a:p>
          <a:p>
            <a:pPr algn="just">
              <a:lnSpc>
                <a:spcPct val="107000"/>
              </a:lnSpc>
              <a:spcAft>
                <a:spcPts val="800"/>
              </a:spcAft>
              <a:buFont typeface="Arial" panose="020B0604020202020204" pitchFamily="34" charset="0"/>
              <a:buChar char="•"/>
            </a:pPr>
            <a:r>
              <a:rPr b="1" dirty="0" sz="1800" lang="en-IN">
                <a:latin typeface="Times New Roman" panose="02020603050405020304" pitchFamily="18" charset="0"/>
                <a:ea typeface="Calibri" panose="020F0502020204030204" pitchFamily="34" charset="0"/>
                <a:cs typeface="Times New Roman" panose="02020603050405020304" pitchFamily="18" charset="0"/>
              </a:rPr>
              <a:t>Choose a framework or library</a:t>
            </a:r>
          </a:p>
          <a:p>
            <a:pPr algn="just">
              <a:lnSpc>
                <a:spcPct val="107000"/>
              </a:lnSpc>
              <a:spcAft>
                <a:spcPts val="800"/>
              </a:spcAft>
              <a:buFont typeface="Arial" panose="020B0604020202020204" pitchFamily="34" charset="0"/>
              <a:buChar char="•"/>
            </a:pPr>
            <a:r>
              <a:rPr b="1" dirty="0" sz="1800" lang="en-IN">
                <a:effectLst/>
                <a:latin typeface="Times New Roman" panose="02020603050405020304" pitchFamily="18" charset="0"/>
                <a:ea typeface="Calibri" panose="020F0502020204030204" pitchFamily="34" charset="0"/>
                <a:cs typeface="Times New Roman" panose="02020603050405020304" pitchFamily="18" charset="0"/>
              </a:rPr>
              <a:t>Create wireframes and </a:t>
            </a:r>
            <a:r>
              <a:rPr b="1" dirty="0" sz="1800" lang="en-IN" err="1">
                <a:effectLst/>
                <a:latin typeface="Times New Roman" panose="02020603050405020304" pitchFamily="18" charset="0"/>
                <a:ea typeface="Calibri" panose="020F0502020204030204" pitchFamily="34" charset="0"/>
                <a:cs typeface="Times New Roman" panose="02020603050405020304" pitchFamily="18" charset="0"/>
              </a:rPr>
              <a:t>mockups</a:t>
            </a:r>
            <a:endParaRPr b="1" dirty="0" sz="18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b="1" dirty="0" sz="1800" lang="en-IN">
                <a:latin typeface="Times New Roman" panose="02020603050405020304" pitchFamily="18" charset="0"/>
                <a:ea typeface="Calibri" panose="020F0502020204030204" pitchFamily="34" charset="0"/>
                <a:cs typeface="Times New Roman" panose="02020603050405020304" pitchFamily="18" charset="0"/>
              </a:rPr>
              <a:t>Write the HTML, CSS and JavaScript code</a:t>
            </a:r>
          </a:p>
          <a:p>
            <a:pPr algn="just">
              <a:lnSpc>
                <a:spcPct val="107000"/>
              </a:lnSpc>
              <a:spcAft>
                <a:spcPts val="800"/>
              </a:spcAft>
              <a:buFont typeface="Arial" panose="020B0604020202020204" pitchFamily="34" charset="0"/>
              <a:buChar char="•"/>
            </a:pPr>
            <a:r>
              <a:rPr b="1" dirty="0" sz="1800" lang="en-IN">
                <a:effectLst/>
                <a:latin typeface="Times New Roman" panose="02020603050405020304" pitchFamily="18" charset="0"/>
                <a:ea typeface="Calibri" panose="020F0502020204030204" pitchFamily="34" charset="0"/>
                <a:cs typeface="Times New Roman" panose="02020603050405020304" pitchFamily="18" charset="0"/>
              </a:rPr>
              <a:t>Integrate with APIs</a:t>
            </a:r>
          </a:p>
          <a:p>
            <a:pPr algn="just">
              <a:lnSpc>
                <a:spcPct val="107000"/>
              </a:lnSpc>
              <a:spcAft>
                <a:spcPts val="800"/>
              </a:spcAft>
              <a:buFont typeface="Arial" panose="020B0604020202020204" pitchFamily="34" charset="0"/>
              <a:buChar char="•"/>
            </a:pPr>
            <a:r>
              <a:rPr b="1" dirty="0" sz="1800" lang="en-IN">
                <a:latin typeface="Times New Roman" panose="02020603050405020304" pitchFamily="18" charset="0"/>
                <a:ea typeface="Calibri" panose="020F0502020204030204" pitchFamily="34" charset="0"/>
                <a:cs typeface="Times New Roman" panose="02020603050405020304" pitchFamily="18" charset="0"/>
              </a:rPr>
              <a:t>Test the website</a:t>
            </a:r>
          </a:p>
          <a:p>
            <a:pPr algn="just">
              <a:lnSpc>
                <a:spcPct val="107000"/>
              </a:lnSpc>
              <a:spcAft>
                <a:spcPts val="800"/>
              </a:spcAft>
              <a:buFont typeface="Arial" panose="020B0604020202020204" pitchFamily="34" charset="0"/>
              <a:buChar char="•"/>
            </a:pPr>
            <a:r>
              <a:rPr b="1" dirty="0" sz="1800" lang="en-IN">
                <a:effectLst/>
                <a:latin typeface="Times New Roman" panose="02020603050405020304" pitchFamily="18" charset="0"/>
                <a:ea typeface="Calibri" panose="020F0502020204030204" pitchFamily="34" charset="0"/>
                <a:cs typeface="Times New Roman" panose="02020603050405020304" pitchFamily="18" charset="0"/>
              </a:rPr>
              <a:t>Deploy the website</a:t>
            </a:r>
          </a:p>
          <a:p>
            <a:pPr algn="just">
              <a:lnSpc>
                <a:spcPct val="107000"/>
              </a:lnSpc>
              <a:spcAft>
                <a:spcPts val="800"/>
              </a:spcAft>
              <a:buFont typeface="Arial" panose="020B0604020202020204" pitchFamily="34" charset="0"/>
              <a:buChar char="•"/>
            </a:pPr>
            <a:r>
              <a:rPr b="1" dirty="0" sz="1800" lang="en-IN">
                <a:effectLst/>
                <a:latin typeface="Times New Roman" panose="02020603050405020304" pitchFamily="18" charset="0"/>
                <a:ea typeface="Calibri" panose="020F0502020204030204" pitchFamily="34" charset="0"/>
                <a:cs typeface="Times New Roman" panose="02020603050405020304" pitchFamily="18" charset="0"/>
              </a:rPr>
              <a:t>Maintain and update the website</a:t>
            </a:r>
          </a:p>
          <a:p>
            <a:pPr algn="just">
              <a:lnSpc>
                <a:spcPct val="107000"/>
              </a:lnSpc>
              <a:spcAft>
                <a:spcPts val="800"/>
              </a:spcAft>
              <a:buFont typeface="Arial" panose="020B0604020202020204" pitchFamily="34" charset="0"/>
              <a:buChar char="•"/>
            </a:pPr>
            <a:endParaRPr b="1" dirty="0" sz="1800" lang="en-IN">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593" name="Title 1"/>
          <p:cNvSpPr>
            <a:spLocks noGrp="1"/>
          </p:cNvSpPr>
          <p:nvPr>
            <p:ph type="body" sz="quarter" idx="13"/>
          </p:nvPr>
        </p:nvSpPr>
        <p:spPr>
          <a:xfrm>
            <a:off x="228600" y="770197"/>
            <a:ext cx="4343400" cy="5025122"/>
          </a:xfrm>
        </p:spPr>
        <p:txBody>
          <a:bodyPr>
            <a:normAutofit fontScale="28571" lnSpcReduction="20000"/>
          </a:bodyPr>
          <a:p>
            <a:r>
              <a:rPr dirty="0" sz="4000" lang="en-US">
                <a:latin typeface="Times New Roman" panose="02020603050405020304" pitchFamily="18" charset="0"/>
                <a:cs typeface="Times New Roman" panose="02020603050405020304" pitchFamily="18" charset="0"/>
              </a:rPr>
              <a:t>2.6 USER DOCUMENTATION</a:t>
            </a:r>
          </a:p>
          <a:p>
            <a:pPr indent="0" marL="0">
              <a:buNone/>
            </a:pPr>
            <a:endParaRPr dirty="0" sz="4000" lang="en-US">
              <a:latin typeface="Times New Roman" panose="02020603050405020304" pitchFamily="18" charset="0"/>
              <a:cs typeface="Times New Roman" panose="02020603050405020304" pitchFamily="18" charset="0"/>
            </a:endParaRPr>
          </a:p>
          <a:p>
            <a:r>
              <a:rPr dirty="0" sz="4000" lang="en-US">
                <a:effectLst/>
                <a:latin typeface="Times New Roman" panose="02020603050405020304" pitchFamily="18" charset="0"/>
                <a:ea typeface="Times New Roman" panose="02020603050405020304" pitchFamily="18" charset="0"/>
                <a:cs typeface="Times New Roman" panose="02020603050405020304" pitchFamily="18" charset="0"/>
              </a:rPr>
              <a:t>Creating an account: Explain how to create an account on your website project. Provide step-by-step instructions and highlight the benefits of having an account, such as saving job searches and receiving job alerts.</a:t>
            </a:r>
          </a:p>
          <a:p>
            <a:pPr indent="0" marL="0">
              <a:buNone/>
            </a:pPr>
            <a:endParaRPr dirty="0" sz="4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dirty="0" sz="4000" lang="en-US">
                <a:effectLst/>
                <a:latin typeface="Times New Roman" panose="02020603050405020304" pitchFamily="18" charset="0"/>
                <a:ea typeface="Times New Roman" panose="02020603050405020304" pitchFamily="18" charset="0"/>
                <a:cs typeface="Times New Roman" panose="02020603050405020304" pitchFamily="18" charset="0"/>
              </a:rPr>
              <a:t>Job search: Guide users through the process of searching for jobs on your website. Explain how to use filters to narrow down search results, such as by location, job type, salary range, and experience level. Also, provide tips on how to make their job search more effective.</a:t>
            </a:r>
            <a:endParaRPr dirty="0" sz="4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dirty="0" sz="4000" lang="en-US">
                <a:effectLst/>
                <a:latin typeface="Times New Roman" panose="02020603050405020304" pitchFamily="18" charset="0"/>
                <a:ea typeface="Times New Roman" panose="02020603050405020304" pitchFamily="18" charset="0"/>
                <a:cs typeface="Times New Roman" panose="02020603050405020304" pitchFamily="18" charset="0"/>
              </a:rPr>
              <a:t>Applying for jobs: Explain how to apply for jobs on your website. Provide information on how to submit a resume, cover letter, and any other required documents. Also, let users know how they can track the status of their job applications.</a:t>
            </a:r>
            <a:endParaRPr dirty="0" sz="4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dirty="0" sz="4000" lang="en-US">
                <a:effectLst/>
                <a:latin typeface="Times New Roman" panose="02020603050405020304" pitchFamily="18" charset="0"/>
                <a:ea typeface="Times New Roman" panose="02020603050405020304" pitchFamily="18" charset="0"/>
                <a:cs typeface="Times New Roman" panose="02020603050405020304" pitchFamily="18" charset="0"/>
              </a:rPr>
              <a:t>Creating a resume: Provide tips on how to create an effective resume. Include information on what to include in a resume, such as work experience, skills, and education. Also, provide examples of good resumes and let users know how they can upload their resume to their account.</a:t>
            </a:r>
            <a:endParaRPr dirty="0" sz="4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dirty="0" sz="4000" lang="en-US">
                <a:effectLst/>
                <a:latin typeface="Times New Roman" panose="02020603050405020304" pitchFamily="18" charset="0"/>
                <a:ea typeface="Times New Roman" panose="02020603050405020304" pitchFamily="18" charset="0"/>
                <a:cs typeface="Times New Roman" panose="02020603050405020304" pitchFamily="18" charset="0"/>
              </a:rPr>
              <a:t>Job alerts: Explain how to set up job alerts on your website. Provide instructions on how to create alerts based on keywords, job types, and locations. Also, let users know how often they will receive job alerts and how they can manage their alerts.</a:t>
            </a:r>
            <a:endParaRPr dirty="0" sz="4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dirty="0" sz="4000" lang="en-US">
                <a:effectLst/>
                <a:latin typeface="Times New Roman" panose="02020603050405020304" pitchFamily="18" charset="0"/>
                <a:ea typeface="Times New Roman" panose="02020603050405020304" pitchFamily="18" charset="0"/>
                <a:cs typeface="Times New Roman" panose="02020603050405020304" pitchFamily="18" charset="0"/>
              </a:rPr>
              <a:t>Interview tips: Provide tips on how to prepare for a job interview. Include information on what to wear, what to bring, and how to answer common interview questions. Also, let users know how they can research the company and the job before the interview.</a:t>
            </a:r>
            <a:endParaRPr dirty="0" sz="4000" lang="en-IN">
              <a:effectLst/>
              <a:latin typeface="Times New Roman" panose="02020603050405020304" pitchFamily="18" charset="0"/>
              <a:ea typeface="Times New Roman" panose="02020603050405020304" pitchFamily="18" charset="0"/>
              <a:cs typeface="Times New Roman" panose="02020603050405020304" pitchFamily="18" charset="0"/>
            </a:endParaRPr>
          </a:p>
          <a:p>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598" name="Text Placeholder 1"/>
          <p:cNvSpPr>
            <a:spLocks noGrp="1"/>
          </p:cNvSpPr>
          <p:nvPr>
            <p:ph type="body" idx="1"/>
          </p:nvPr>
        </p:nvSpPr>
        <p:spPr/>
        <p:txBody>
          <a:bodyPr/>
          <a:p>
            <a:r>
              <a:rPr dirty="0" sz="1800" lang="en-IN">
                <a:latin typeface="Times New Roman" panose="02020603050405020304" pitchFamily="18" charset="0"/>
                <a:cs typeface="Times New Roman" panose="02020603050405020304" pitchFamily="18" charset="0"/>
              </a:rPr>
              <a:t>SUMMARY</a:t>
            </a:r>
          </a:p>
          <a:p>
            <a:pPr>
              <a:buNone/>
            </a:pPr>
            <a:endParaRPr dirty="0" lang="en-US"/>
          </a:p>
        </p:txBody>
      </p:sp>
      <p:sp>
        <p:nvSpPr>
          <p:cNvPr id="1048599" name="Text Placeholder 2"/>
          <p:cNvSpPr>
            <a:spLocks noGrp="1"/>
          </p:cNvSpPr>
          <p:nvPr>
            <p:ph type="body" idx="2"/>
          </p:nvPr>
        </p:nvSpPr>
        <p:spPr>
          <a:xfrm>
            <a:off x="135731" y="1194361"/>
            <a:ext cx="4527709" cy="3419203"/>
          </a:xfrm>
        </p:spPr>
        <p:txBody>
          <a:bodyPr>
            <a:normAutofit/>
          </a:bodyPr>
          <a:p>
            <a:r>
              <a:rPr b="1" dirty="0" sz="1800" lang="en-IN">
                <a:latin typeface="Times New Roman" panose="02020603050405020304" pitchFamily="18" charset="0"/>
                <a:cs typeface="Times New Roman" panose="02020603050405020304" pitchFamily="18" charset="0"/>
              </a:rPr>
              <a:t>In short this document is to provide the detail overview of our software product, its parameters and goals. This describes about the website which is used to provide complete solution for unemployment. It enables the jobless people to browse their employment opportunities and provide them with resources they need to successfully navigate the job search process.</a:t>
            </a:r>
            <a:endParaRPr b="1" dirty="0" sz="1800" lang="en-US">
              <a:latin typeface="Times New Roman" panose="02020603050405020304" pitchFamily="18" charset="0"/>
              <a:cs typeface="Times New Roman" panose="02020603050405020304" pitchFamily="18" charset="0"/>
            </a:endParaRPr>
          </a:p>
        </p:txBody>
      </p:sp>
      <p:sp>
        <p:nvSpPr>
          <p:cNvPr id="1048600" name="Title 3"/>
          <p:cNvSpPr>
            <a:spLocks noGrp="1"/>
          </p:cNvSpPr>
          <p:nvPr>
            <p:ph type="title"/>
          </p:nvPr>
        </p:nvSpPr>
        <p:spPr/>
        <p:txBody>
          <a:bodyPr>
            <a:normAutofit/>
          </a:bodyPr>
          <a:p>
            <a:r>
              <a:rPr dirty="0" lang="en-IN"/>
              <a:t>“JOB SEARCH WEBSITE”</a:t>
            </a:r>
            <a:endParaRPr dirty="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605" name="Text Placeholder 1"/>
          <p:cNvSpPr>
            <a:spLocks noGrp="1"/>
          </p:cNvSpPr>
          <p:nvPr>
            <p:ph type="body" idx="1"/>
          </p:nvPr>
        </p:nvSpPr>
        <p:spPr/>
        <p:txBody>
          <a:bodyPr/>
          <a:p>
            <a:r>
              <a:rPr dirty="0" lang="en-US"/>
              <a:t>Lorem ipsum</a:t>
            </a:r>
          </a:p>
        </p:txBody>
      </p:sp>
      <p:sp>
        <p:nvSpPr>
          <p:cNvPr id="1048606" name="Text Placeholder 2"/>
          <p:cNvSpPr>
            <a:spLocks noGrp="1"/>
          </p:cNvSpPr>
          <p:nvPr>
            <p:ph type="body" idx="2"/>
          </p:nvPr>
        </p:nvSpPr>
        <p:spPr/>
        <p:txBody>
          <a:bodyPr>
            <a:normAutofit fontScale="71429" lnSpcReduction="20000"/>
          </a:bodyPr>
          <a:p>
            <a:r>
              <a:rPr dirty="0" lang="en-US"/>
              <a:t>https://github.com/Mahashan02/Job_Application.git</a:t>
            </a:r>
            <a:endParaRPr dirty="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pic>
        <p:nvPicPr>
          <p:cNvPr id="2097165" name="Google Shape;234;p49"/>
          <p:cNvPicPr preferRelativeResize="0">
            <a:picLocks/>
          </p:cNvPicPr>
          <p:nvPr/>
        </p:nvPicPr>
        <p:blipFill rotWithShape="1">
          <a:blip xmlns:r="http://schemas.openxmlformats.org/officeDocument/2006/relationships" r:embed="rId1">
            <a:alphaModFix/>
          </a:blip>
          <a:srcRect/>
          <a:stretch>
            <a:fillRect/>
          </a:stretch>
        </p:blipFill>
        <p:spPr>
          <a:xfrm>
            <a:off x="0" y="-9525"/>
            <a:ext cx="9143999" cy="5143499"/>
          </a:xfrm>
          <a:prstGeom prst="rect"/>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P.Andrea Jeba Selvi</cp:lastModifiedBy>
  <dcterms:created xsi:type="dcterms:W3CDTF">2020-08-12T13:21:46Z</dcterms:created>
  <dcterms:modified xsi:type="dcterms:W3CDTF">2023-03-30T14:45:44Z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93d27f6484dc4c2f946694d25b52f311</vt:lpwstr>
  </property>
</Properties>
</file>